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4"/>
  </p:notesMasterIdLst>
  <p:sldIdLst>
    <p:sldId id="260" r:id="rId2"/>
    <p:sldId id="263" r:id="rId3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669900"/>
    <a:srgbClr val="FF9966"/>
    <a:srgbClr val="660066"/>
    <a:srgbClr val="FF9900"/>
    <a:srgbClr val="FFFF00"/>
    <a:srgbClr val="006600"/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0" autoAdjust="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B4DE1-D25D-45FF-A281-1D72F887921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26BC18-0D30-49DE-B597-0EF0678D8200}">
      <dgm:prSet phldrT="[Tekst]" phldr="1" custT="1"/>
      <dgm:spPr/>
      <dgm:t>
        <a:bodyPr/>
        <a:lstStyle/>
        <a:p>
          <a:endParaRPr lang="en-US" sz="1800" dirty="0"/>
        </a:p>
      </dgm:t>
    </dgm:pt>
    <dgm:pt modelId="{15CE0866-0231-4FEC-957E-4381ED2CA811}" type="parTrans" cxnId="{F6350B32-21D4-485B-BD17-3AE2FBCF4BB6}">
      <dgm:prSet/>
      <dgm:spPr/>
      <dgm:t>
        <a:bodyPr/>
        <a:lstStyle/>
        <a:p>
          <a:endParaRPr lang="en-US"/>
        </a:p>
      </dgm:t>
    </dgm:pt>
    <dgm:pt modelId="{2BCC1D01-8424-4D08-95AD-73921E332A33}" type="sibTrans" cxnId="{F6350B32-21D4-485B-BD17-3AE2FBCF4BB6}">
      <dgm:prSet/>
      <dgm:spPr/>
      <dgm:t>
        <a:bodyPr/>
        <a:lstStyle/>
        <a:p>
          <a:endParaRPr lang="en-US"/>
        </a:p>
      </dgm:t>
    </dgm:pt>
    <dgm:pt modelId="{14573FF3-0681-45AE-AF0F-C1C4CA16A7A2}">
      <dgm:prSet phldrT="[Tekst]" phldr="1" custT="1"/>
      <dgm:spPr/>
      <dgm:t>
        <a:bodyPr/>
        <a:lstStyle/>
        <a:p>
          <a:endParaRPr lang="en-US" sz="1800" dirty="0"/>
        </a:p>
      </dgm:t>
    </dgm:pt>
    <dgm:pt modelId="{DC6C6224-748D-4A8B-906D-EAF98EF21F6C}" type="parTrans" cxnId="{73BA49CF-5F0C-454B-B44E-DEF97311BA30}">
      <dgm:prSet/>
      <dgm:spPr/>
      <dgm:t>
        <a:bodyPr/>
        <a:lstStyle/>
        <a:p>
          <a:endParaRPr lang="en-US"/>
        </a:p>
      </dgm:t>
    </dgm:pt>
    <dgm:pt modelId="{6171BC5F-2423-47BA-BC32-F2EC8C6525C7}" type="sibTrans" cxnId="{73BA49CF-5F0C-454B-B44E-DEF97311BA30}">
      <dgm:prSet/>
      <dgm:spPr/>
      <dgm:t>
        <a:bodyPr/>
        <a:lstStyle/>
        <a:p>
          <a:endParaRPr lang="en-US"/>
        </a:p>
      </dgm:t>
    </dgm:pt>
    <dgm:pt modelId="{DF8BF6EF-F425-40CA-B2D8-DCFB441CA7B2}">
      <dgm:prSet phldrT="[Tekst]" phldr="1" custT="1"/>
      <dgm:spPr/>
      <dgm:t>
        <a:bodyPr/>
        <a:lstStyle/>
        <a:p>
          <a:endParaRPr lang="en-US" sz="1800"/>
        </a:p>
      </dgm:t>
    </dgm:pt>
    <dgm:pt modelId="{DAE8148B-9B40-409E-ADCC-76C54F10BD0B}" type="parTrans" cxnId="{FAC8F503-E14E-4F7B-BB94-1EB4EFD85484}">
      <dgm:prSet/>
      <dgm:spPr/>
      <dgm:t>
        <a:bodyPr/>
        <a:lstStyle/>
        <a:p>
          <a:endParaRPr lang="en-US"/>
        </a:p>
      </dgm:t>
    </dgm:pt>
    <dgm:pt modelId="{783C1FC8-49EF-4009-ADE2-D60FCC648D9C}" type="sibTrans" cxnId="{FAC8F503-E14E-4F7B-BB94-1EB4EFD85484}">
      <dgm:prSet/>
      <dgm:spPr/>
      <dgm:t>
        <a:bodyPr/>
        <a:lstStyle/>
        <a:p>
          <a:endParaRPr lang="en-US"/>
        </a:p>
      </dgm:t>
    </dgm:pt>
    <dgm:pt modelId="{96373CBB-C41B-440A-A3AE-BE5F57CFEF43}">
      <dgm:prSet phldrT="[Tekst]" phldr="1" custT="1"/>
      <dgm:spPr/>
      <dgm:t>
        <a:bodyPr/>
        <a:lstStyle/>
        <a:p>
          <a:endParaRPr lang="en-US" sz="1800"/>
        </a:p>
      </dgm:t>
    </dgm:pt>
    <dgm:pt modelId="{7D41E0D1-6770-4A3A-846E-22800CBF333C}" type="parTrans" cxnId="{D239EF1D-36C2-46BB-BE24-5F1443DD637D}">
      <dgm:prSet/>
      <dgm:spPr/>
      <dgm:t>
        <a:bodyPr/>
        <a:lstStyle/>
        <a:p>
          <a:endParaRPr lang="en-US"/>
        </a:p>
      </dgm:t>
    </dgm:pt>
    <dgm:pt modelId="{B930B45C-EBC5-4D04-AA8A-19485980A7D1}" type="sibTrans" cxnId="{D239EF1D-36C2-46BB-BE24-5F1443DD637D}">
      <dgm:prSet/>
      <dgm:spPr/>
      <dgm:t>
        <a:bodyPr/>
        <a:lstStyle/>
        <a:p>
          <a:endParaRPr lang="en-US"/>
        </a:p>
      </dgm:t>
    </dgm:pt>
    <dgm:pt modelId="{AE174D40-154B-4C04-9EBB-5D6C3C434CA6}">
      <dgm:prSet phldrT="[Tekst]" phldr="1" custT="1"/>
      <dgm:spPr/>
      <dgm:t>
        <a:bodyPr/>
        <a:lstStyle/>
        <a:p>
          <a:endParaRPr lang="en-US" sz="1800" dirty="0"/>
        </a:p>
      </dgm:t>
    </dgm:pt>
    <dgm:pt modelId="{C77FA573-60D9-4DE8-BA06-C24BABAEA28E}" type="parTrans" cxnId="{41C572FE-C70A-463A-8900-08A0ED7B0273}">
      <dgm:prSet/>
      <dgm:spPr/>
      <dgm:t>
        <a:bodyPr/>
        <a:lstStyle/>
        <a:p>
          <a:endParaRPr lang="en-US"/>
        </a:p>
      </dgm:t>
    </dgm:pt>
    <dgm:pt modelId="{4ABDE0D9-E512-46C9-B0A8-A61B76EFA658}" type="sibTrans" cxnId="{41C572FE-C70A-463A-8900-08A0ED7B0273}">
      <dgm:prSet/>
      <dgm:spPr/>
      <dgm:t>
        <a:bodyPr/>
        <a:lstStyle/>
        <a:p>
          <a:endParaRPr lang="en-US"/>
        </a:p>
      </dgm:t>
    </dgm:pt>
    <dgm:pt modelId="{EB241867-9F96-48CD-BD01-63F08BE3B994}">
      <dgm:prSet phldrT="[Tekst]" phldr="1" custT="1"/>
      <dgm:spPr/>
      <dgm:t>
        <a:bodyPr/>
        <a:lstStyle/>
        <a:p>
          <a:endParaRPr lang="en-US" sz="1800"/>
        </a:p>
      </dgm:t>
    </dgm:pt>
    <dgm:pt modelId="{755717BC-7E6B-4047-8880-070125A4449B}" type="parTrans" cxnId="{474A34FC-63DB-4572-AD29-E40892E2B785}">
      <dgm:prSet/>
      <dgm:spPr/>
      <dgm:t>
        <a:bodyPr/>
        <a:lstStyle/>
        <a:p>
          <a:endParaRPr lang="en-US"/>
        </a:p>
      </dgm:t>
    </dgm:pt>
    <dgm:pt modelId="{57696E94-80E8-4539-A930-E17BDFA67FA3}" type="sibTrans" cxnId="{474A34FC-63DB-4572-AD29-E40892E2B785}">
      <dgm:prSet/>
      <dgm:spPr/>
      <dgm:t>
        <a:bodyPr/>
        <a:lstStyle/>
        <a:p>
          <a:endParaRPr lang="en-US"/>
        </a:p>
      </dgm:t>
    </dgm:pt>
    <dgm:pt modelId="{2BDA6219-CCA9-4D57-B45A-F15E22634D60}">
      <dgm:prSet phldrT="[Tekst]" phldr="1" custT="1"/>
      <dgm:spPr/>
      <dgm:t>
        <a:bodyPr/>
        <a:lstStyle/>
        <a:p>
          <a:endParaRPr lang="en-US" sz="1800"/>
        </a:p>
      </dgm:t>
    </dgm:pt>
    <dgm:pt modelId="{ADCAD662-A797-4CD2-8D30-57A9F1830600}" type="parTrans" cxnId="{FAEA699F-D65D-4355-853F-018C9965D37F}">
      <dgm:prSet/>
      <dgm:spPr/>
      <dgm:t>
        <a:bodyPr/>
        <a:lstStyle/>
        <a:p>
          <a:endParaRPr lang="en-US"/>
        </a:p>
      </dgm:t>
    </dgm:pt>
    <dgm:pt modelId="{357AEFAC-81E5-4C33-B5EE-22F293B5CE4E}" type="sibTrans" cxnId="{FAEA699F-D65D-4355-853F-018C9965D37F}">
      <dgm:prSet/>
      <dgm:spPr/>
      <dgm:t>
        <a:bodyPr/>
        <a:lstStyle/>
        <a:p>
          <a:endParaRPr lang="en-US"/>
        </a:p>
      </dgm:t>
    </dgm:pt>
    <dgm:pt modelId="{F56CD1B8-DF2B-42CD-9F5B-580DBBF248C1}">
      <dgm:prSet phldrT="[Tekst]" phldr="1" custT="1"/>
      <dgm:spPr/>
      <dgm:t>
        <a:bodyPr/>
        <a:lstStyle/>
        <a:p>
          <a:endParaRPr lang="en-US" sz="1800"/>
        </a:p>
      </dgm:t>
    </dgm:pt>
    <dgm:pt modelId="{01E2A75A-0952-4E2B-936B-3E092B76A347}" type="parTrans" cxnId="{AAAEC71A-1A60-4E4D-908D-72BC2E5F8033}">
      <dgm:prSet/>
      <dgm:spPr/>
      <dgm:t>
        <a:bodyPr/>
        <a:lstStyle/>
        <a:p>
          <a:endParaRPr lang="en-US"/>
        </a:p>
      </dgm:t>
    </dgm:pt>
    <dgm:pt modelId="{08BCDFAA-1430-4FAC-8717-A42B5F7EAE14}" type="sibTrans" cxnId="{AAAEC71A-1A60-4E4D-908D-72BC2E5F8033}">
      <dgm:prSet/>
      <dgm:spPr/>
      <dgm:t>
        <a:bodyPr/>
        <a:lstStyle/>
        <a:p>
          <a:endParaRPr lang="en-US"/>
        </a:p>
      </dgm:t>
    </dgm:pt>
    <dgm:pt modelId="{827A338B-B5F5-40DB-A2E7-CD68029986C8}">
      <dgm:prSet phldrT="[Tekst]" phldr="1" custT="1"/>
      <dgm:spPr/>
      <dgm:t>
        <a:bodyPr/>
        <a:lstStyle/>
        <a:p>
          <a:endParaRPr lang="en-US" sz="1800"/>
        </a:p>
      </dgm:t>
    </dgm:pt>
    <dgm:pt modelId="{F11DD2F1-3F0A-4689-9B12-26B62E0992CA}" type="parTrans" cxnId="{900DFB4D-B4B0-4CD0-B9F2-6278022554BD}">
      <dgm:prSet/>
      <dgm:spPr/>
      <dgm:t>
        <a:bodyPr/>
        <a:lstStyle/>
        <a:p>
          <a:endParaRPr lang="en-US"/>
        </a:p>
      </dgm:t>
    </dgm:pt>
    <dgm:pt modelId="{70EC9457-1532-4DCB-A332-6FA8BB5331D5}" type="sibTrans" cxnId="{900DFB4D-B4B0-4CD0-B9F2-6278022554BD}">
      <dgm:prSet/>
      <dgm:spPr/>
      <dgm:t>
        <a:bodyPr/>
        <a:lstStyle/>
        <a:p>
          <a:endParaRPr lang="en-US"/>
        </a:p>
      </dgm:t>
    </dgm:pt>
    <dgm:pt modelId="{551299A1-E8D3-4894-BEBA-CDA4B58FE3DB}">
      <dgm:prSet phldrT="[Tekst]" phldr="1" custT="1"/>
      <dgm:spPr/>
      <dgm:t>
        <a:bodyPr/>
        <a:lstStyle/>
        <a:p>
          <a:endParaRPr lang="en-US" sz="1800"/>
        </a:p>
      </dgm:t>
    </dgm:pt>
    <dgm:pt modelId="{9A544622-2F55-4CB3-81CE-DE91738101AD}" type="parTrans" cxnId="{E5C74819-51F6-48F7-822B-A6C5783D9745}">
      <dgm:prSet/>
      <dgm:spPr/>
      <dgm:t>
        <a:bodyPr/>
        <a:lstStyle/>
        <a:p>
          <a:endParaRPr lang="en-US"/>
        </a:p>
      </dgm:t>
    </dgm:pt>
    <dgm:pt modelId="{65FEA2DB-74C3-45C0-B230-356E41AC337C}" type="sibTrans" cxnId="{E5C74819-51F6-48F7-822B-A6C5783D9745}">
      <dgm:prSet/>
      <dgm:spPr/>
      <dgm:t>
        <a:bodyPr/>
        <a:lstStyle/>
        <a:p>
          <a:endParaRPr lang="en-US"/>
        </a:p>
      </dgm:t>
    </dgm:pt>
    <dgm:pt modelId="{B33D9F20-E48B-488D-A706-C95E61076712}">
      <dgm:prSet phldrT="[Tekst]" phldr="1" custT="1"/>
      <dgm:spPr/>
      <dgm:t>
        <a:bodyPr/>
        <a:lstStyle/>
        <a:p>
          <a:endParaRPr lang="en-US" sz="1800"/>
        </a:p>
      </dgm:t>
    </dgm:pt>
    <dgm:pt modelId="{8292118E-400A-4423-82C5-C89EAB42A311}" type="parTrans" cxnId="{7E9A6DF8-3BFB-495D-BDDC-C9E8ACDF6CEF}">
      <dgm:prSet/>
      <dgm:spPr/>
      <dgm:t>
        <a:bodyPr/>
        <a:lstStyle/>
        <a:p>
          <a:endParaRPr lang="en-US"/>
        </a:p>
      </dgm:t>
    </dgm:pt>
    <dgm:pt modelId="{554C0092-1853-4F26-80B1-414F19FBFDBB}" type="sibTrans" cxnId="{7E9A6DF8-3BFB-495D-BDDC-C9E8ACDF6CEF}">
      <dgm:prSet/>
      <dgm:spPr/>
      <dgm:t>
        <a:bodyPr/>
        <a:lstStyle/>
        <a:p>
          <a:endParaRPr lang="en-US"/>
        </a:p>
      </dgm:t>
    </dgm:pt>
    <dgm:pt modelId="{D8CF9ED4-6ECB-4E4E-8026-C6DC55C932BE}">
      <dgm:prSet phldrT="[Tekst]" phldr="1" custT="1"/>
      <dgm:spPr/>
      <dgm:t>
        <a:bodyPr/>
        <a:lstStyle/>
        <a:p>
          <a:endParaRPr lang="en-US" sz="1800"/>
        </a:p>
      </dgm:t>
    </dgm:pt>
    <dgm:pt modelId="{77CF4C87-E8AC-4F1E-AA7E-698F8A37876F}" type="parTrans" cxnId="{38537423-085B-46F1-B45E-599176D46975}">
      <dgm:prSet/>
      <dgm:spPr/>
      <dgm:t>
        <a:bodyPr/>
        <a:lstStyle/>
        <a:p>
          <a:endParaRPr lang="en-US"/>
        </a:p>
      </dgm:t>
    </dgm:pt>
    <dgm:pt modelId="{535CE4D4-0308-4763-8982-C1558D612290}" type="sibTrans" cxnId="{38537423-085B-46F1-B45E-599176D46975}">
      <dgm:prSet/>
      <dgm:spPr/>
      <dgm:t>
        <a:bodyPr/>
        <a:lstStyle/>
        <a:p>
          <a:endParaRPr lang="en-US"/>
        </a:p>
      </dgm:t>
    </dgm:pt>
    <dgm:pt modelId="{D1AFF97B-2176-40CE-ADCF-94286564E765}">
      <dgm:prSet phldrT="[Tekst]" phldr="1" custT="1"/>
      <dgm:spPr/>
      <dgm:t>
        <a:bodyPr/>
        <a:lstStyle/>
        <a:p>
          <a:endParaRPr lang="en-US" sz="1800" dirty="0"/>
        </a:p>
      </dgm:t>
    </dgm:pt>
    <dgm:pt modelId="{63B9D460-16FD-42B5-981F-3590F196590B}" type="parTrans" cxnId="{994D4A45-505C-47AD-B4D2-80102353664D}">
      <dgm:prSet/>
      <dgm:spPr/>
      <dgm:t>
        <a:bodyPr/>
        <a:lstStyle/>
        <a:p>
          <a:endParaRPr lang="en-US"/>
        </a:p>
      </dgm:t>
    </dgm:pt>
    <dgm:pt modelId="{B4809AE4-4258-4970-83A3-9513A4BF6C28}" type="sibTrans" cxnId="{994D4A45-505C-47AD-B4D2-80102353664D}">
      <dgm:prSet/>
      <dgm:spPr/>
      <dgm:t>
        <a:bodyPr/>
        <a:lstStyle/>
        <a:p>
          <a:endParaRPr lang="en-US"/>
        </a:p>
      </dgm:t>
    </dgm:pt>
    <dgm:pt modelId="{6B921647-63E0-41F9-AD36-291B8CDF86F9}">
      <dgm:prSet phldrT="[Tekst]" phldr="1" custT="1"/>
      <dgm:spPr/>
      <dgm:t>
        <a:bodyPr/>
        <a:lstStyle/>
        <a:p>
          <a:endParaRPr lang="en-US" sz="1800" dirty="0"/>
        </a:p>
      </dgm:t>
    </dgm:pt>
    <dgm:pt modelId="{818B62ED-2549-4C78-98A2-C5BA8AA4DCFC}" type="parTrans" cxnId="{86D5FF6C-2110-407E-A1F8-BDF54FC80CE2}">
      <dgm:prSet/>
      <dgm:spPr/>
      <dgm:t>
        <a:bodyPr/>
        <a:lstStyle/>
        <a:p>
          <a:endParaRPr lang="en-US"/>
        </a:p>
      </dgm:t>
    </dgm:pt>
    <dgm:pt modelId="{E7AFEE9C-29E5-4D5F-979E-70D22A676EFF}" type="sibTrans" cxnId="{86D5FF6C-2110-407E-A1F8-BDF54FC80CE2}">
      <dgm:prSet/>
      <dgm:spPr/>
      <dgm:t>
        <a:bodyPr/>
        <a:lstStyle/>
        <a:p>
          <a:endParaRPr lang="en-US"/>
        </a:p>
      </dgm:t>
    </dgm:pt>
    <dgm:pt modelId="{6DB16325-7079-404B-9642-85D5FE02C8CD}">
      <dgm:prSet phldrT="[Tekst]" phldr="1" custT="1"/>
      <dgm:spPr/>
      <dgm:t>
        <a:bodyPr/>
        <a:lstStyle/>
        <a:p>
          <a:endParaRPr lang="en-US" sz="1800"/>
        </a:p>
      </dgm:t>
    </dgm:pt>
    <dgm:pt modelId="{6F415AAD-1B8D-44C8-8A68-D9E78BC9E88E}" type="parTrans" cxnId="{25562CC0-D81C-4383-9692-5CD4CD15A79F}">
      <dgm:prSet/>
      <dgm:spPr/>
      <dgm:t>
        <a:bodyPr/>
        <a:lstStyle/>
        <a:p>
          <a:endParaRPr lang="en-US"/>
        </a:p>
      </dgm:t>
    </dgm:pt>
    <dgm:pt modelId="{29EA7BBE-72BD-43E7-9B57-20DEBFDAEDC5}" type="sibTrans" cxnId="{25562CC0-D81C-4383-9692-5CD4CD15A79F}">
      <dgm:prSet/>
      <dgm:spPr/>
      <dgm:t>
        <a:bodyPr/>
        <a:lstStyle/>
        <a:p>
          <a:endParaRPr lang="en-US"/>
        </a:p>
      </dgm:t>
    </dgm:pt>
    <dgm:pt modelId="{C204F5DE-2E32-4F70-9FE4-EAC628C89E2F}">
      <dgm:prSet phldrT="[Tekst]" phldr="1" custT="1"/>
      <dgm:spPr/>
      <dgm:t>
        <a:bodyPr/>
        <a:lstStyle/>
        <a:p>
          <a:endParaRPr lang="en-US" sz="1800"/>
        </a:p>
      </dgm:t>
    </dgm:pt>
    <dgm:pt modelId="{8BC5AC68-A23F-4F15-8DF3-9E6363469731}" type="parTrans" cxnId="{ED890848-0DB4-4030-9136-ABA78A100463}">
      <dgm:prSet/>
      <dgm:spPr/>
      <dgm:t>
        <a:bodyPr/>
        <a:lstStyle/>
        <a:p>
          <a:endParaRPr lang="en-US"/>
        </a:p>
      </dgm:t>
    </dgm:pt>
    <dgm:pt modelId="{91C6420F-4629-4FD1-840C-2AA8B8662DC4}" type="sibTrans" cxnId="{ED890848-0DB4-4030-9136-ABA78A100463}">
      <dgm:prSet/>
      <dgm:spPr/>
      <dgm:t>
        <a:bodyPr/>
        <a:lstStyle/>
        <a:p>
          <a:endParaRPr lang="en-US"/>
        </a:p>
      </dgm:t>
    </dgm:pt>
    <dgm:pt modelId="{A247A092-21F9-4D0C-B26E-8B70124D6B7A}">
      <dgm:prSet phldrT="[Tekst]" phldr="1"/>
      <dgm:spPr/>
      <dgm:t>
        <a:bodyPr/>
        <a:lstStyle/>
        <a:p>
          <a:endParaRPr lang="en-US" dirty="0"/>
        </a:p>
      </dgm:t>
    </dgm:pt>
    <dgm:pt modelId="{896A21DA-5E42-40F4-BF97-8B6103C4DE7A}" type="parTrans" cxnId="{2D58D3A2-89C7-4526-8C0C-07BF186CD9D9}">
      <dgm:prSet/>
      <dgm:spPr/>
      <dgm:t>
        <a:bodyPr/>
        <a:lstStyle/>
        <a:p>
          <a:endParaRPr lang="en-US"/>
        </a:p>
      </dgm:t>
    </dgm:pt>
    <dgm:pt modelId="{9935A1E4-9769-403F-B123-34949EBCFE41}" type="sibTrans" cxnId="{2D58D3A2-89C7-4526-8C0C-07BF186CD9D9}">
      <dgm:prSet/>
      <dgm:spPr/>
      <dgm:t>
        <a:bodyPr/>
        <a:lstStyle/>
        <a:p>
          <a:endParaRPr lang="en-US"/>
        </a:p>
      </dgm:t>
    </dgm:pt>
    <dgm:pt modelId="{831C4338-72CC-429E-91B5-C60323E05C3B}">
      <dgm:prSet phldrT="[Tekst]" phldr="1" custT="1"/>
      <dgm:spPr/>
      <dgm:t>
        <a:bodyPr/>
        <a:lstStyle/>
        <a:p>
          <a:endParaRPr lang="en-US" sz="1800" dirty="0"/>
        </a:p>
      </dgm:t>
    </dgm:pt>
    <dgm:pt modelId="{43995B6D-C052-44D9-93C1-87F545ABF3C3}" type="parTrans" cxnId="{4C8142BB-159A-4554-83B7-62C76658EA88}">
      <dgm:prSet/>
      <dgm:spPr/>
      <dgm:t>
        <a:bodyPr/>
        <a:lstStyle/>
        <a:p>
          <a:endParaRPr lang="en-US"/>
        </a:p>
      </dgm:t>
    </dgm:pt>
    <dgm:pt modelId="{476FA63F-2EDA-4AE9-B86E-3D7C4B3C3727}" type="sibTrans" cxnId="{4C8142BB-159A-4554-83B7-62C76658EA88}">
      <dgm:prSet/>
      <dgm:spPr/>
      <dgm:t>
        <a:bodyPr/>
        <a:lstStyle/>
        <a:p>
          <a:endParaRPr lang="en-US"/>
        </a:p>
      </dgm:t>
    </dgm:pt>
    <dgm:pt modelId="{A211C9EE-3A7D-400B-8822-C3FE5D1AFDAC}">
      <dgm:prSet phldrT="[Tekst]" phldr="1" custT="1"/>
      <dgm:spPr/>
      <dgm:t>
        <a:bodyPr/>
        <a:lstStyle/>
        <a:p>
          <a:endParaRPr lang="en-US" sz="1800" dirty="0"/>
        </a:p>
      </dgm:t>
    </dgm:pt>
    <dgm:pt modelId="{87187A09-F926-4C62-AAC3-DE463B8F93BB}" type="parTrans" cxnId="{3B57773B-B5F3-4226-B0E3-ED1281A2B5E7}">
      <dgm:prSet/>
      <dgm:spPr/>
      <dgm:t>
        <a:bodyPr/>
        <a:lstStyle/>
        <a:p>
          <a:endParaRPr lang="en-US"/>
        </a:p>
      </dgm:t>
    </dgm:pt>
    <dgm:pt modelId="{3836C248-158A-4097-8390-EDFDA11AEA61}" type="sibTrans" cxnId="{3B57773B-B5F3-4226-B0E3-ED1281A2B5E7}">
      <dgm:prSet/>
      <dgm:spPr/>
      <dgm:t>
        <a:bodyPr/>
        <a:lstStyle/>
        <a:p>
          <a:endParaRPr lang="en-US"/>
        </a:p>
      </dgm:t>
    </dgm:pt>
    <dgm:pt modelId="{202B87B9-1CE6-47B1-BBDD-5A3CEFCCB80C}">
      <dgm:prSet phldrT="[Tekst]" phldr="1" custT="1"/>
      <dgm:spPr/>
      <dgm:t>
        <a:bodyPr/>
        <a:lstStyle/>
        <a:p>
          <a:endParaRPr lang="en-US" sz="1800"/>
        </a:p>
      </dgm:t>
    </dgm:pt>
    <dgm:pt modelId="{AE926416-63C3-4D87-9F5B-0B2C4E23866C}" type="parTrans" cxnId="{40F1F81D-5061-4A03-A056-6D0BB12448E2}">
      <dgm:prSet/>
      <dgm:spPr/>
      <dgm:t>
        <a:bodyPr/>
        <a:lstStyle/>
        <a:p>
          <a:endParaRPr lang="en-US"/>
        </a:p>
      </dgm:t>
    </dgm:pt>
    <dgm:pt modelId="{DC3BEB70-E754-4FCC-940C-5A686A664F42}" type="sibTrans" cxnId="{40F1F81D-5061-4A03-A056-6D0BB12448E2}">
      <dgm:prSet/>
      <dgm:spPr/>
      <dgm:t>
        <a:bodyPr/>
        <a:lstStyle/>
        <a:p>
          <a:endParaRPr lang="en-US"/>
        </a:p>
      </dgm:t>
    </dgm:pt>
    <dgm:pt modelId="{DADFD8C3-5AF2-4567-8CC1-711BF10162C6}">
      <dgm:prSet phldrT="[Tekst]" phldr="1" custT="1"/>
      <dgm:spPr/>
      <dgm:t>
        <a:bodyPr/>
        <a:lstStyle/>
        <a:p>
          <a:endParaRPr lang="en-US" sz="1800"/>
        </a:p>
      </dgm:t>
    </dgm:pt>
    <dgm:pt modelId="{D9914910-0748-464C-BF1C-7F788C26127D}" type="parTrans" cxnId="{CCDCAEC3-62A7-47F0-862A-27E7BABACE9F}">
      <dgm:prSet/>
      <dgm:spPr/>
      <dgm:t>
        <a:bodyPr/>
        <a:lstStyle/>
        <a:p>
          <a:endParaRPr lang="en-US"/>
        </a:p>
      </dgm:t>
    </dgm:pt>
    <dgm:pt modelId="{FCF49EE6-2E7E-4E1E-A225-CFD4A3AC9871}" type="sibTrans" cxnId="{CCDCAEC3-62A7-47F0-862A-27E7BABACE9F}">
      <dgm:prSet/>
      <dgm:spPr/>
      <dgm:t>
        <a:bodyPr/>
        <a:lstStyle/>
        <a:p>
          <a:endParaRPr lang="en-US"/>
        </a:p>
      </dgm:t>
    </dgm:pt>
    <dgm:pt modelId="{DBE8501C-F6D4-4E8D-8D64-1CBE1E71CAA4}" type="pres">
      <dgm:prSet presAssocID="{09BB4DE1-D25D-45FF-A281-1D72F887921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AF2579-3D14-48BD-9B3A-76D2542FF064}" type="pres">
      <dgm:prSet presAssocID="{1426BC18-0D30-49DE-B597-0EF0678D8200}" presName="node" presStyleLbl="node1" presStyleIdx="0" presStyleCnt="21" custScaleX="84728" custScaleY="53750" custLinFactNeighborX="7291" custLinFactNeighborY="6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3A2670-E9B2-45FB-B235-3BB5569315B9}" type="pres">
      <dgm:prSet presAssocID="{2BCC1D01-8424-4D08-95AD-73921E332A33}" presName="sibTrans" presStyleCnt="0"/>
      <dgm:spPr/>
    </dgm:pt>
    <dgm:pt modelId="{4CB9B90E-068B-4E1B-B1F8-BB1E3BA9EA9F}" type="pres">
      <dgm:prSet presAssocID="{14573FF3-0681-45AE-AF0F-C1C4CA16A7A2}" presName="node" presStyleLbl="node1" presStyleIdx="1" presStyleCnt="21" custScaleX="84728" custScaleY="53750" custLinFactNeighborX="8009" custLinFactNeighborY="6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AAE802-6D4B-4A85-8E8F-B13D416A8C2A}" type="pres">
      <dgm:prSet presAssocID="{6171BC5F-2423-47BA-BC32-F2EC8C6525C7}" presName="sibTrans" presStyleCnt="0"/>
      <dgm:spPr/>
    </dgm:pt>
    <dgm:pt modelId="{8CD309F6-4003-4D86-8A54-DB6E25727EDF}" type="pres">
      <dgm:prSet presAssocID="{DF8BF6EF-F425-40CA-B2D8-DCFB441CA7B2}" presName="node" presStyleLbl="node1" presStyleIdx="2" presStyleCnt="21" custScaleX="84728" custScaleY="53750" custLinFactNeighborX="10145" custLinFactNeighborY="6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B23805-B1BB-4391-A126-5B303AA8ECCC}" type="pres">
      <dgm:prSet presAssocID="{783C1FC8-49EF-4009-ADE2-D60FCC648D9C}" presName="sibTrans" presStyleCnt="0"/>
      <dgm:spPr/>
    </dgm:pt>
    <dgm:pt modelId="{B15EEBED-907F-48A3-8AA5-616EA71D621A}" type="pres">
      <dgm:prSet presAssocID="{96373CBB-C41B-440A-A3AE-BE5F57CFEF43}" presName="node" presStyleLbl="node1" presStyleIdx="3" presStyleCnt="21" custScaleX="84728" custScaleY="53750" custLinFactNeighborX="9516" custLinFactNeighborY="6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0C7D9-9EF4-4D09-8F28-82450F950C69}" type="pres">
      <dgm:prSet presAssocID="{B930B45C-EBC5-4D04-AA8A-19485980A7D1}" presName="sibTrans" presStyleCnt="0"/>
      <dgm:spPr/>
    </dgm:pt>
    <dgm:pt modelId="{7934663D-3458-4601-A79F-86698CD206CF}" type="pres">
      <dgm:prSet presAssocID="{AE174D40-154B-4C04-9EBB-5D6C3C434CA6}" presName="node" presStyleLbl="node1" presStyleIdx="4" presStyleCnt="21" custScaleX="84728" custScaleY="53750" custLinFactNeighborX="7291" custLinFactNeighborY="3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DF580-D7A1-46A6-ACEB-06AF9DF1423D}" type="pres">
      <dgm:prSet presAssocID="{4ABDE0D9-E512-46C9-B0A8-A61B76EFA658}" presName="sibTrans" presStyleCnt="0"/>
      <dgm:spPr/>
    </dgm:pt>
    <dgm:pt modelId="{35E0448A-1619-42FB-B09A-2EF1352EA757}" type="pres">
      <dgm:prSet presAssocID="{EB241867-9F96-48CD-BD01-63F08BE3B994}" presName="node" presStyleLbl="node1" presStyleIdx="5" presStyleCnt="21" custScaleX="84728" custScaleY="53750" custLinFactNeighborX="8009" custLinFactNeighborY="3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7FB20-636F-46E5-A3D6-B9DB9985694E}" type="pres">
      <dgm:prSet presAssocID="{57696E94-80E8-4539-A930-E17BDFA67FA3}" presName="sibTrans" presStyleCnt="0"/>
      <dgm:spPr/>
    </dgm:pt>
    <dgm:pt modelId="{14E787DC-45FE-4BCD-A14F-EB208C9881BE}" type="pres">
      <dgm:prSet presAssocID="{2BDA6219-CCA9-4D57-B45A-F15E22634D60}" presName="node" presStyleLbl="node1" presStyleIdx="6" presStyleCnt="21" custScaleX="84728" custScaleY="53750" custLinFactNeighborX="10145" custLinFactNeighborY="3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02881-DD64-4526-BEE2-04D1445F1770}" type="pres">
      <dgm:prSet presAssocID="{357AEFAC-81E5-4C33-B5EE-22F293B5CE4E}" presName="sibTrans" presStyleCnt="0"/>
      <dgm:spPr/>
    </dgm:pt>
    <dgm:pt modelId="{355F1447-2AF6-444E-9068-93C33D88FC1A}" type="pres">
      <dgm:prSet presAssocID="{F56CD1B8-DF2B-42CD-9F5B-580DBBF248C1}" presName="node" presStyleLbl="node1" presStyleIdx="7" presStyleCnt="21" custScaleX="84728" custScaleY="53750" custLinFactNeighborX="9516" custLinFactNeighborY="3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C25F87-8AAB-43D1-9E96-A96FB47495A1}" type="pres">
      <dgm:prSet presAssocID="{08BCDFAA-1430-4FAC-8717-A42B5F7EAE14}" presName="sibTrans" presStyleCnt="0"/>
      <dgm:spPr/>
    </dgm:pt>
    <dgm:pt modelId="{6D6F10DE-8B7B-4CFF-A111-39539E5AA219}" type="pres">
      <dgm:prSet presAssocID="{827A338B-B5F5-40DB-A2E7-CD68029986C8}" presName="node" presStyleLbl="node1" presStyleIdx="8" presStyleCnt="21" custScaleX="84728" custScaleY="53750" custLinFactNeighborX="7291" custLinFactNeighborY="2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15D45D-F9B2-458A-97A7-B90FC75B7664}" type="pres">
      <dgm:prSet presAssocID="{70EC9457-1532-4DCB-A332-6FA8BB5331D5}" presName="sibTrans" presStyleCnt="0"/>
      <dgm:spPr/>
    </dgm:pt>
    <dgm:pt modelId="{CBD1D922-732D-48B9-82B2-1835DCFCF982}" type="pres">
      <dgm:prSet presAssocID="{551299A1-E8D3-4894-BEBA-CDA4B58FE3DB}" presName="node" presStyleLbl="node1" presStyleIdx="9" presStyleCnt="21" custScaleX="84728" custScaleY="53750" custLinFactNeighborX="8009" custLinFactNeighborY="2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F84BF-AA58-429D-A853-F4BD1A040B4F}" type="pres">
      <dgm:prSet presAssocID="{65FEA2DB-74C3-45C0-B230-356E41AC337C}" presName="sibTrans" presStyleCnt="0"/>
      <dgm:spPr/>
    </dgm:pt>
    <dgm:pt modelId="{E72B47EB-CEDD-4A28-9C08-2E8C60834C26}" type="pres">
      <dgm:prSet presAssocID="{B33D9F20-E48B-488D-A706-C95E61076712}" presName="node" presStyleLbl="node1" presStyleIdx="10" presStyleCnt="21" custScaleX="84728" custScaleY="53750" custLinFactNeighborX="10145" custLinFactNeighborY="2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11B9D-743A-466F-94B7-9A9953938A70}" type="pres">
      <dgm:prSet presAssocID="{554C0092-1853-4F26-80B1-414F19FBFDBB}" presName="sibTrans" presStyleCnt="0"/>
      <dgm:spPr/>
    </dgm:pt>
    <dgm:pt modelId="{1B049AB2-9C48-4F2B-8256-D70E7FBD9CD7}" type="pres">
      <dgm:prSet presAssocID="{D8CF9ED4-6ECB-4E4E-8026-C6DC55C932BE}" presName="node" presStyleLbl="node1" presStyleIdx="11" presStyleCnt="21" custScaleX="84728" custScaleY="53750" custLinFactNeighborX="9516" custLinFactNeighborY="2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76F00-CAA6-4480-9A83-CFF0FE82FD1E}" type="pres">
      <dgm:prSet presAssocID="{535CE4D4-0308-4763-8982-C1558D612290}" presName="sibTrans" presStyleCnt="0"/>
      <dgm:spPr/>
    </dgm:pt>
    <dgm:pt modelId="{A9CBCB4F-BD9A-4F15-8E7A-8ACB87CD74D3}" type="pres">
      <dgm:prSet presAssocID="{D1AFF97B-2176-40CE-ADCF-94286564E765}" presName="node" presStyleLbl="node1" presStyleIdx="12" presStyleCnt="21" custScaleX="84728" custScaleY="53750" custLinFactNeighborX="7291" custLinFactNeighborY="-4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D340D-4199-4F07-B2BE-F2026987DD09}" type="pres">
      <dgm:prSet presAssocID="{B4809AE4-4258-4970-83A3-9513A4BF6C28}" presName="sibTrans" presStyleCnt="0"/>
      <dgm:spPr/>
    </dgm:pt>
    <dgm:pt modelId="{E88F7FAC-CB17-4937-9107-CA997D287AA7}" type="pres">
      <dgm:prSet presAssocID="{6B921647-63E0-41F9-AD36-291B8CDF86F9}" presName="node" presStyleLbl="node1" presStyleIdx="13" presStyleCnt="21" custScaleX="84728" custScaleY="53750" custLinFactNeighborX="8009" custLinFactNeighborY="-4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7B38BD-BF45-4FF2-9750-23DF3A9545BA}" type="pres">
      <dgm:prSet presAssocID="{E7AFEE9C-29E5-4D5F-979E-70D22A676EFF}" presName="sibTrans" presStyleCnt="0"/>
      <dgm:spPr/>
    </dgm:pt>
    <dgm:pt modelId="{60D688D4-A185-46B2-8E8D-203A8AB0298D}" type="pres">
      <dgm:prSet presAssocID="{6DB16325-7079-404B-9642-85D5FE02C8CD}" presName="node" presStyleLbl="node1" presStyleIdx="14" presStyleCnt="21" custScaleX="84728" custScaleY="53750" custLinFactNeighborX="10145" custLinFactNeighborY="-4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174B7-B274-44EA-AEFB-3C040A87CC30}" type="pres">
      <dgm:prSet presAssocID="{29EA7BBE-72BD-43E7-9B57-20DEBFDAEDC5}" presName="sibTrans" presStyleCnt="0"/>
      <dgm:spPr/>
    </dgm:pt>
    <dgm:pt modelId="{9877EB2E-37B6-43DC-B8CA-00D37D74678D}" type="pres">
      <dgm:prSet presAssocID="{C204F5DE-2E32-4F70-9FE4-EAC628C89E2F}" presName="node" presStyleLbl="node1" presStyleIdx="15" presStyleCnt="21" custScaleX="84728" custScaleY="53750" custLinFactNeighborX="9516" custLinFactNeighborY="-4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0EC45-6366-4C11-A3E5-24B16DB0CDB8}" type="pres">
      <dgm:prSet presAssocID="{91C6420F-4629-4FD1-840C-2AA8B8662DC4}" presName="sibTrans" presStyleCnt="0"/>
      <dgm:spPr/>
    </dgm:pt>
    <dgm:pt modelId="{BEC2D6F5-9258-4EED-AD96-8DC8BD01E991}" type="pres">
      <dgm:prSet presAssocID="{831C4338-72CC-429E-91B5-C60323E05C3B}" presName="node" presStyleLbl="node1" presStyleIdx="16" presStyleCnt="21" custScaleX="84728" custScaleY="53750" custLinFactNeighborX="7291" custLinFactNeighborY="-1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F2410-1D36-4940-8929-6C40D3AD6BEE}" type="pres">
      <dgm:prSet presAssocID="{476FA63F-2EDA-4AE9-B86E-3D7C4B3C3727}" presName="sibTrans" presStyleCnt="0"/>
      <dgm:spPr/>
    </dgm:pt>
    <dgm:pt modelId="{7E4749B2-84A7-4D7C-8C60-56764D7FFB90}" type="pres">
      <dgm:prSet presAssocID="{A211C9EE-3A7D-400B-8822-C3FE5D1AFDAC}" presName="node" presStyleLbl="node1" presStyleIdx="17" presStyleCnt="21" custScaleX="84728" custScaleY="53750" custLinFactNeighborX="8009" custLinFactNeighborY="-1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90267-E1E3-4B9F-A883-20F222B16C90}" type="pres">
      <dgm:prSet presAssocID="{3836C248-158A-4097-8390-EDFDA11AEA61}" presName="sibTrans" presStyleCnt="0"/>
      <dgm:spPr/>
    </dgm:pt>
    <dgm:pt modelId="{B56C1748-BD8B-42A8-BEA8-951ACF5D3A0A}" type="pres">
      <dgm:prSet presAssocID="{202B87B9-1CE6-47B1-BBDD-5A3CEFCCB80C}" presName="node" presStyleLbl="node1" presStyleIdx="18" presStyleCnt="21" custScaleX="84728" custScaleY="53750" custLinFactNeighborX="10145" custLinFactNeighborY="-1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685E8-FE5A-47B5-9017-F0619637DA23}" type="pres">
      <dgm:prSet presAssocID="{DC3BEB70-E754-4FCC-940C-5A686A664F42}" presName="sibTrans" presStyleCnt="0"/>
      <dgm:spPr/>
    </dgm:pt>
    <dgm:pt modelId="{BF70A88A-5D25-435F-99F7-453ABE2257D0}" type="pres">
      <dgm:prSet presAssocID="{DADFD8C3-5AF2-4567-8CC1-711BF10162C6}" presName="node" presStyleLbl="node1" presStyleIdx="19" presStyleCnt="21" custScaleX="84728" custScaleY="53750" custLinFactNeighborX="9516" custLinFactNeighborY="-1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E6938-69E5-4F77-AA37-F0B8A4BC9AB6}" type="pres">
      <dgm:prSet presAssocID="{FCF49EE6-2E7E-4E1E-A225-CFD4A3AC9871}" presName="sibTrans" presStyleCnt="0"/>
      <dgm:spPr/>
    </dgm:pt>
    <dgm:pt modelId="{113C8C31-DABB-4A62-A3A3-EC41298F3C70}" type="pres">
      <dgm:prSet presAssocID="{A247A092-21F9-4D0C-B26E-8B70124D6B7A}" presName="node" presStyleLbl="node1" presStyleIdx="20" presStyleCnt="21" custScaleX="328189" custScaleY="84320" custLinFactNeighborX="-53" custLinFactNeighborY="223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B7EA28-E0FA-4E5E-A0D0-94D673AF3FD6}" type="presOf" srcId="{EB241867-9F96-48CD-BD01-63F08BE3B994}" destId="{35E0448A-1619-42FB-B09A-2EF1352EA757}" srcOrd="0" destOrd="0" presId="urn:microsoft.com/office/officeart/2005/8/layout/default#1"/>
    <dgm:cxn modelId="{994D4A45-505C-47AD-B4D2-80102353664D}" srcId="{09BB4DE1-D25D-45FF-A281-1D72F8879218}" destId="{D1AFF97B-2176-40CE-ADCF-94286564E765}" srcOrd="12" destOrd="0" parTransId="{63B9D460-16FD-42B5-981F-3590F196590B}" sibTransId="{B4809AE4-4258-4970-83A3-9513A4BF6C28}"/>
    <dgm:cxn modelId="{40F1F81D-5061-4A03-A056-6D0BB12448E2}" srcId="{09BB4DE1-D25D-45FF-A281-1D72F8879218}" destId="{202B87B9-1CE6-47B1-BBDD-5A3CEFCCB80C}" srcOrd="18" destOrd="0" parTransId="{AE926416-63C3-4D87-9F5B-0B2C4E23866C}" sibTransId="{DC3BEB70-E754-4FCC-940C-5A686A664F42}"/>
    <dgm:cxn modelId="{962417C6-DB3E-4CAE-845B-F7FC402B5F48}" type="presOf" srcId="{831C4338-72CC-429E-91B5-C60323E05C3B}" destId="{BEC2D6F5-9258-4EED-AD96-8DC8BD01E991}" srcOrd="0" destOrd="0" presId="urn:microsoft.com/office/officeart/2005/8/layout/default#1"/>
    <dgm:cxn modelId="{25562CC0-D81C-4383-9692-5CD4CD15A79F}" srcId="{09BB4DE1-D25D-45FF-A281-1D72F8879218}" destId="{6DB16325-7079-404B-9642-85D5FE02C8CD}" srcOrd="14" destOrd="0" parTransId="{6F415AAD-1B8D-44C8-8A68-D9E78BC9E88E}" sibTransId="{29EA7BBE-72BD-43E7-9B57-20DEBFDAEDC5}"/>
    <dgm:cxn modelId="{04A3FB4D-89D9-4519-ABA0-105208942B45}" type="presOf" srcId="{A211C9EE-3A7D-400B-8822-C3FE5D1AFDAC}" destId="{7E4749B2-84A7-4D7C-8C60-56764D7FFB90}" srcOrd="0" destOrd="0" presId="urn:microsoft.com/office/officeart/2005/8/layout/default#1"/>
    <dgm:cxn modelId="{D239EF1D-36C2-46BB-BE24-5F1443DD637D}" srcId="{09BB4DE1-D25D-45FF-A281-1D72F8879218}" destId="{96373CBB-C41B-440A-A3AE-BE5F57CFEF43}" srcOrd="3" destOrd="0" parTransId="{7D41E0D1-6770-4A3A-846E-22800CBF333C}" sibTransId="{B930B45C-EBC5-4D04-AA8A-19485980A7D1}"/>
    <dgm:cxn modelId="{92B427FA-C430-4B84-81CD-324561895F73}" type="presOf" srcId="{551299A1-E8D3-4894-BEBA-CDA4B58FE3DB}" destId="{CBD1D922-732D-48B9-82B2-1835DCFCF982}" srcOrd="0" destOrd="0" presId="urn:microsoft.com/office/officeart/2005/8/layout/default#1"/>
    <dgm:cxn modelId="{FAC8F503-E14E-4F7B-BB94-1EB4EFD85484}" srcId="{09BB4DE1-D25D-45FF-A281-1D72F8879218}" destId="{DF8BF6EF-F425-40CA-B2D8-DCFB441CA7B2}" srcOrd="2" destOrd="0" parTransId="{DAE8148B-9B40-409E-ADCC-76C54F10BD0B}" sibTransId="{783C1FC8-49EF-4009-ADE2-D60FCC648D9C}"/>
    <dgm:cxn modelId="{1EA09619-16B3-484B-8928-7C26A239233E}" type="presOf" srcId="{D1AFF97B-2176-40CE-ADCF-94286564E765}" destId="{A9CBCB4F-BD9A-4F15-8E7A-8ACB87CD74D3}" srcOrd="0" destOrd="0" presId="urn:microsoft.com/office/officeart/2005/8/layout/default#1"/>
    <dgm:cxn modelId="{1F0C56C9-7112-4E34-ACA5-CE42C82AB768}" type="presOf" srcId="{B33D9F20-E48B-488D-A706-C95E61076712}" destId="{E72B47EB-CEDD-4A28-9C08-2E8C60834C26}" srcOrd="0" destOrd="0" presId="urn:microsoft.com/office/officeart/2005/8/layout/default#1"/>
    <dgm:cxn modelId="{38537423-085B-46F1-B45E-599176D46975}" srcId="{09BB4DE1-D25D-45FF-A281-1D72F8879218}" destId="{D8CF9ED4-6ECB-4E4E-8026-C6DC55C932BE}" srcOrd="11" destOrd="0" parTransId="{77CF4C87-E8AC-4F1E-AA7E-698F8A37876F}" sibTransId="{535CE4D4-0308-4763-8982-C1558D612290}"/>
    <dgm:cxn modelId="{FAEA699F-D65D-4355-853F-018C9965D37F}" srcId="{09BB4DE1-D25D-45FF-A281-1D72F8879218}" destId="{2BDA6219-CCA9-4D57-B45A-F15E22634D60}" srcOrd="6" destOrd="0" parTransId="{ADCAD662-A797-4CD2-8D30-57A9F1830600}" sibTransId="{357AEFAC-81E5-4C33-B5EE-22F293B5CE4E}"/>
    <dgm:cxn modelId="{73BA49CF-5F0C-454B-B44E-DEF97311BA30}" srcId="{09BB4DE1-D25D-45FF-A281-1D72F8879218}" destId="{14573FF3-0681-45AE-AF0F-C1C4CA16A7A2}" srcOrd="1" destOrd="0" parTransId="{DC6C6224-748D-4A8B-906D-EAF98EF21F6C}" sibTransId="{6171BC5F-2423-47BA-BC32-F2EC8C6525C7}"/>
    <dgm:cxn modelId="{E5C74819-51F6-48F7-822B-A6C5783D9745}" srcId="{09BB4DE1-D25D-45FF-A281-1D72F8879218}" destId="{551299A1-E8D3-4894-BEBA-CDA4B58FE3DB}" srcOrd="9" destOrd="0" parTransId="{9A544622-2F55-4CB3-81CE-DE91738101AD}" sibTransId="{65FEA2DB-74C3-45C0-B230-356E41AC337C}"/>
    <dgm:cxn modelId="{15B47238-5E34-4DE6-9F23-F1E60997AA25}" type="presOf" srcId="{DADFD8C3-5AF2-4567-8CC1-711BF10162C6}" destId="{BF70A88A-5D25-435F-99F7-453ABE2257D0}" srcOrd="0" destOrd="0" presId="urn:microsoft.com/office/officeart/2005/8/layout/default#1"/>
    <dgm:cxn modelId="{BBFBE32F-1B1E-4B6B-9AAF-1671794EF4E3}" type="presOf" srcId="{6DB16325-7079-404B-9642-85D5FE02C8CD}" destId="{60D688D4-A185-46B2-8E8D-203A8AB0298D}" srcOrd="0" destOrd="0" presId="urn:microsoft.com/office/officeart/2005/8/layout/default#1"/>
    <dgm:cxn modelId="{9CBAC397-4A92-4937-9743-8073B5A7C225}" type="presOf" srcId="{09BB4DE1-D25D-45FF-A281-1D72F8879218}" destId="{DBE8501C-F6D4-4E8D-8D64-1CBE1E71CAA4}" srcOrd="0" destOrd="0" presId="urn:microsoft.com/office/officeart/2005/8/layout/default#1"/>
    <dgm:cxn modelId="{99F0644A-6AE2-4021-8BE7-E0F90AC735D1}" type="presOf" srcId="{827A338B-B5F5-40DB-A2E7-CD68029986C8}" destId="{6D6F10DE-8B7B-4CFF-A111-39539E5AA219}" srcOrd="0" destOrd="0" presId="urn:microsoft.com/office/officeart/2005/8/layout/default#1"/>
    <dgm:cxn modelId="{C672370A-174B-4070-8520-C1350661E2DC}" type="presOf" srcId="{202B87B9-1CE6-47B1-BBDD-5A3CEFCCB80C}" destId="{B56C1748-BD8B-42A8-BEA8-951ACF5D3A0A}" srcOrd="0" destOrd="0" presId="urn:microsoft.com/office/officeart/2005/8/layout/default#1"/>
    <dgm:cxn modelId="{FD8FCE0F-AC28-4AAD-AFEB-95DA6942AA83}" type="presOf" srcId="{6B921647-63E0-41F9-AD36-291B8CDF86F9}" destId="{E88F7FAC-CB17-4937-9107-CA997D287AA7}" srcOrd="0" destOrd="0" presId="urn:microsoft.com/office/officeart/2005/8/layout/default#1"/>
    <dgm:cxn modelId="{31CDBFC4-99D1-4C02-98C3-E7F2082AFEBA}" type="presOf" srcId="{AE174D40-154B-4C04-9EBB-5D6C3C434CA6}" destId="{7934663D-3458-4601-A79F-86698CD206CF}" srcOrd="0" destOrd="0" presId="urn:microsoft.com/office/officeart/2005/8/layout/default#1"/>
    <dgm:cxn modelId="{41C572FE-C70A-463A-8900-08A0ED7B0273}" srcId="{09BB4DE1-D25D-45FF-A281-1D72F8879218}" destId="{AE174D40-154B-4C04-9EBB-5D6C3C434CA6}" srcOrd="4" destOrd="0" parTransId="{C77FA573-60D9-4DE8-BA06-C24BABAEA28E}" sibTransId="{4ABDE0D9-E512-46C9-B0A8-A61B76EFA658}"/>
    <dgm:cxn modelId="{4C8142BB-159A-4554-83B7-62C76658EA88}" srcId="{09BB4DE1-D25D-45FF-A281-1D72F8879218}" destId="{831C4338-72CC-429E-91B5-C60323E05C3B}" srcOrd="16" destOrd="0" parTransId="{43995B6D-C052-44D9-93C1-87F545ABF3C3}" sibTransId="{476FA63F-2EDA-4AE9-B86E-3D7C4B3C3727}"/>
    <dgm:cxn modelId="{E4485D90-A279-43FE-8D18-47D3E774F305}" type="presOf" srcId="{D8CF9ED4-6ECB-4E4E-8026-C6DC55C932BE}" destId="{1B049AB2-9C48-4F2B-8256-D70E7FBD9CD7}" srcOrd="0" destOrd="0" presId="urn:microsoft.com/office/officeart/2005/8/layout/default#1"/>
    <dgm:cxn modelId="{2D58D3A2-89C7-4526-8C0C-07BF186CD9D9}" srcId="{09BB4DE1-D25D-45FF-A281-1D72F8879218}" destId="{A247A092-21F9-4D0C-B26E-8B70124D6B7A}" srcOrd="20" destOrd="0" parTransId="{896A21DA-5E42-40F4-BF97-8B6103C4DE7A}" sibTransId="{9935A1E4-9769-403F-B123-34949EBCFE41}"/>
    <dgm:cxn modelId="{ABA9E9BE-24C7-4E18-94A2-1301234A6FF4}" type="presOf" srcId="{A247A092-21F9-4D0C-B26E-8B70124D6B7A}" destId="{113C8C31-DABB-4A62-A3A3-EC41298F3C70}" srcOrd="0" destOrd="0" presId="urn:microsoft.com/office/officeart/2005/8/layout/default#1"/>
    <dgm:cxn modelId="{0D52A18A-4F4B-4A27-82BC-68CD1A180D48}" type="presOf" srcId="{F56CD1B8-DF2B-42CD-9F5B-580DBBF248C1}" destId="{355F1447-2AF6-444E-9068-93C33D88FC1A}" srcOrd="0" destOrd="0" presId="urn:microsoft.com/office/officeart/2005/8/layout/default#1"/>
    <dgm:cxn modelId="{F6350B32-21D4-485B-BD17-3AE2FBCF4BB6}" srcId="{09BB4DE1-D25D-45FF-A281-1D72F8879218}" destId="{1426BC18-0D30-49DE-B597-0EF0678D8200}" srcOrd="0" destOrd="0" parTransId="{15CE0866-0231-4FEC-957E-4381ED2CA811}" sibTransId="{2BCC1D01-8424-4D08-95AD-73921E332A33}"/>
    <dgm:cxn modelId="{12F549AA-62D3-4F4E-8CDB-69E6823241B4}" type="presOf" srcId="{C204F5DE-2E32-4F70-9FE4-EAC628C89E2F}" destId="{9877EB2E-37B6-43DC-B8CA-00D37D74678D}" srcOrd="0" destOrd="0" presId="urn:microsoft.com/office/officeart/2005/8/layout/default#1"/>
    <dgm:cxn modelId="{86D5FF6C-2110-407E-A1F8-BDF54FC80CE2}" srcId="{09BB4DE1-D25D-45FF-A281-1D72F8879218}" destId="{6B921647-63E0-41F9-AD36-291B8CDF86F9}" srcOrd="13" destOrd="0" parTransId="{818B62ED-2549-4C78-98A2-C5BA8AA4DCFC}" sibTransId="{E7AFEE9C-29E5-4D5F-979E-70D22A676EFF}"/>
    <dgm:cxn modelId="{5154A0C2-FE3B-4B7C-8C73-FD3297111720}" type="presOf" srcId="{1426BC18-0D30-49DE-B597-0EF0678D8200}" destId="{ADAF2579-3D14-48BD-9B3A-76D2542FF064}" srcOrd="0" destOrd="0" presId="urn:microsoft.com/office/officeart/2005/8/layout/default#1"/>
    <dgm:cxn modelId="{7E9A6DF8-3BFB-495D-BDDC-C9E8ACDF6CEF}" srcId="{09BB4DE1-D25D-45FF-A281-1D72F8879218}" destId="{B33D9F20-E48B-488D-A706-C95E61076712}" srcOrd="10" destOrd="0" parTransId="{8292118E-400A-4423-82C5-C89EAB42A311}" sibTransId="{554C0092-1853-4F26-80B1-414F19FBFDBB}"/>
    <dgm:cxn modelId="{900DFB4D-B4B0-4CD0-B9F2-6278022554BD}" srcId="{09BB4DE1-D25D-45FF-A281-1D72F8879218}" destId="{827A338B-B5F5-40DB-A2E7-CD68029986C8}" srcOrd="8" destOrd="0" parTransId="{F11DD2F1-3F0A-4689-9B12-26B62E0992CA}" sibTransId="{70EC9457-1532-4DCB-A332-6FA8BB5331D5}"/>
    <dgm:cxn modelId="{3B57773B-B5F3-4226-B0E3-ED1281A2B5E7}" srcId="{09BB4DE1-D25D-45FF-A281-1D72F8879218}" destId="{A211C9EE-3A7D-400B-8822-C3FE5D1AFDAC}" srcOrd="17" destOrd="0" parTransId="{87187A09-F926-4C62-AAC3-DE463B8F93BB}" sibTransId="{3836C248-158A-4097-8390-EDFDA11AEA61}"/>
    <dgm:cxn modelId="{CB6A7D51-F625-4D5C-96B3-9100355A4374}" type="presOf" srcId="{2BDA6219-CCA9-4D57-B45A-F15E22634D60}" destId="{14E787DC-45FE-4BCD-A14F-EB208C9881BE}" srcOrd="0" destOrd="0" presId="urn:microsoft.com/office/officeart/2005/8/layout/default#1"/>
    <dgm:cxn modelId="{AAAEC71A-1A60-4E4D-908D-72BC2E5F8033}" srcId="{09BB4DE1-D25D-45FF-A281-1D72F8879218}" destId="{F56CD1B8-DF2B-42CD-9F5B-580DBBF248C1}" srcOrd="7" destOrd="0" parTransId="{01E2A75A-0952-4E2B-936B-3E092B76A347}" sibTransId="{08BCDFAA-1430-4FAC-8717-A42B5F7EAE14}"/>
    <dgm:cxn modelId="{ED890848-0DB4-4030-9136-ABA78A100463}" srcId="{09BB4DE1-D25D-45FF-A281-1D72F8879218}" destId="{C204F5DE-2E32-4F70-9FE4-EAC628C89E2F}" srcOrd="15" destOrd="0" parTransId="{8BC5AC68-A23F-4F15-8DF3-9E6363469731}" sibTransId="{91C6420F-4629-4FD1-840C-2AA8B8662DC4}"/>
    <dgm:cxn modelId="{CCDCAEC3-62A7-47F0-862A-27E7BABACE9F}" srcId="{09BB4DE1-D25D-45FF-A281-1D72F8879218}" destId="{DADFD8C3-5AF2-4567-8CC1-711BF10162C6}" srcOrd="19" destOrd="0" parTransId="{D9914910-0748-464C-BF1C-7F788C26127D}" sibTransId="{FCF49EE6-2E7E-4E1E-A225-CFD4A3AC9871}"/>
    <dgm:cxn modelId="{474A34FC-63DB-4572-AD29-E40892E2B785}" srcId="{09BB4DE1-D25D-45FF-A281-1D72F8879218}" destId="{EB241867-9F96-48CD-BD01-63F08BE3B994}" srcOrd="5" destOrd="0" parTransId="{755717BC-7E6B-4047-8880-070125A4449B}" sibTransId="{57696E94-80E8-4539-A930-E17BDFA67FA3}"/>
    <dgm:cxn modelId="{91CF3D56-7904-4F05-A0E5-0F0210A54573}" type="presOf" srcId="{DF8BF6EF-F425-40CA-B2D8-DCFB441CA7B2}" destId="{8CD309F6-4003-4D86-8A54-DB6E25727EDF}" srcOrd="0" destOrd="0" presId="urn:microsoft.com/office/officeart/2005/8/layout/default#1"/>
    <dgm:cxn modelId="{9AC1FDA5-D865-4CC8-9F52-AD7F72F7ECEF}" type="presOf" srcId="{96373CBB-C41B-440A-A3AE-BE5F57CFEF43}" destId="{B15EEBED-907F-48A3-8AA5-616EA71D621A}" srcOrd="0" destOrd="0" presId="urn:microsoft.com/office/officeart/2005/8/layout/default#1"/>
    <dgm:cxn modelId="{3F0972D1-8F07-40D0-9E10-75B693219C25}" type="presOf" srcId="{14573FF3-0681-45AE-AF0F-C1C4CA16A7A2}" destId="{4CB9B90E-068B-4E1B-B1F8-BB1E3BA9EA9F}" srcOrd="0" destOrd="0" presId="urn:microsoft.com/office/officeart/2005/8/layout/default#1"/>
    <dgm:cxn modelId="{88B22E80-30AE-45FC-B937-899CDCB4B97D}" type="presParOf" srcId="{DBE8501C-F6D4-4E8D-8D64-1CBE1E71CAA4}" destId="{ADAF2579-3D14-48BD-9B3A-76D2542FF064}" srcOrd="0" destOrd="0" presId="urn:microsoft.com/office/officeart/2005/8/layout/default#1"/>
    <dgm:cxn modelId="{3A9FF0F6-E5DA-4F4F-8E54-EA300C3D0F46}" type="presParOf" srcId="{DBE8501C-F6D4-4E8D-8D64-1CBE1E71CAA4}" destId="{043A2670-E9B2-45FB-B235-3BB5569315B9}" srcOrd="1" destOrd="0" presId="urn:microsoft.com/office/officeart/2005/8/layout/default#1"/>
    <dgm:cxn modelId="{85F4E6D8-B7E4-44DF-844C-BFFABEEF598F}" type="presParOf" srcId="{DBE8501C-F6D4-4E8D-8D64-1CBE1E71CAA4}" destId="{4CB9B90E-068B-4E1B-B1F8-BB1E3BA9EA9F}" srcOrd="2" destOrd="0" presId="urn:microsoft.com/office/officeart/2005/8/layout/default#1"/>
    <dgm:cxn modelId="{58B2EFBF-40D2-4330-A876-A9FE828AC6CA}" type="presParOf" srcId="{DBE8501C-F6D4-4E8D-8D64-1CBE1E71CAA4}" destId="{D9AAE802-6D4B-4A85-8E8F-B13D416A8C2A}" srcOrd="3" destOrd="0" presId="urn:microsoft.com/office/officeart/2005/8/layout/default#1"/>
    <dgm:cxn modelId="{B0F3504D-50B4-40B0-BCB0-95B931C4686F}" type="presParOf" srcId="{DBE8501C-F6D4-4E8D-8D64-1CBE1E71CAA4}" destId="{8CD309F6-4003-4D86-8A54-DB6E25727EDF}" srcOrd="4" destOrd="0" presId="urn:microsoft.com/office/officeart/2005/8/layout/default#1"/>
    <dgm:cxn modelId="{17C70F69-751E-40FB-B811-AD23A931B34A}" type="presParOf" srcId="{DBE8501C-F6D4-4E8D-8D64-1CBE1E71CAA4}" destId="{DBB23805-B1BB-4391-A126-5B303AA8ECCC}" srcOrd="5" destOrd="0" presId="urn:microsoft.com/office/officeart/2005/8/layout/default#1"/>
    <dgm:cxn modelId="{EEEB1405-601C-4DC2-856E-56C8F458F3A6}" type="presParOf" srcId="{DBE8501C-F6D4-4E8D-8D64-1CBE1E71CAA4}" destId="{B15EEBED-907F-48A3-8AA5-616EA71D621A}" srcOrd="6" destOrd="0" presId="urn:microsoft.com/office/officeart/2005/8/layout/default#1"/>
    <dgm:cxn modelId="{580EF5E4-2745-4C37-852D-FAE77EE4B40F}" type="presParOf" srcId="{DBE8501C-F6D4-4E8D-8D64-1CBE1E71CAA4}" destId="{10F0C7D9-9EF4-4D09-8F28-82450F950C69}" srcOrd="7" destOrd="0" presId="urn:microsoft.com/office/officeart/2005/8/layout/default#1"/>
    <dgm:cxn modelId="{283FB5EE-5F18-4C48-9364-BB9A6A621D41}" type="presParOf" srcId="{DBE8501C-F6D4-4E8D-8D64-1CBE1E71CAA4}" destId="{7934663D-3458-4601-A79F-86698CD206CF}" srcOrd="8" destOrd="0" presId="urn:microsoft.com/office/officeart/2005/8/layout/default#1"/>
    <dgm:cxn modelId="{2F61DDA6-C57A-4163-9F6D-48E34D2D3D66}" type="presParOf" srcId="{DBE8501C-F6D4-4E8D-8D64-1CBE1E71CAA4}" destId="{094DF580-D7A1-46A6-ACEB-06AF9DF1423D}" srcOrd="9" destOrd="0" presId="urn:microsoft.com/office/officeart/2005/8/layout/default#1"/>
    <dgm:cxn modelId="{A040FB51-5BCC-4730-8A60-DD182589A8AA}" type="presParOf" srcId="{DBE8501C-F6D4-4E8D-8D64-1CBE1E71CAA4}" destId="{35E0448A-1619-42FB-B09A-2EF1352EA757}" srcOrd="10" destOrd="0" presId="urn:microsoft.com/office/officeart/2005/8/layout/default#1"/>
    <dgm:cxn modelId="{3C063E7F-7ABB-432E-8D95-965D19E5B108}" type="presParOf" srcId="{DBE8501C-F6D4-4E8D-8D64-1CBE1E71CAA4}" destId="{9657FB20-636F-46E5-A3D6-B9DB9985694E}" srcOrd="11" destOrd="0" presId="urn:microsoft.com/office/officeart/2005/8/layout/default#1"/>
    <dgm:cxn modelId="{B7974041-4C34-4436-A968-D19D39B9F89A}" type="presParOf" srcId="{DBE8501C-F6D4-4E8D-8D64-1CBE1E71CAA4}" destId="{14E787DC-45FE-4BCD-A14F-EB208C9881BE}" srcOrd="12" destOrd="0" presId="urn:microsoft.com/office/officeart/2005/8/layout/default#1"/>
    <dgm:cxn modelId="{525C62BB-9D24-473B-9E76-184C67DCB605}" type="presParOf" srcId="{DBE8501C-F6D4-4E8D-8D64-1CBE1E71CAA4}" destId="{FB002881-DD64-4526-BEE2-04D1445F1770}" srcOrd="13" destOrd="0" presId="urn:microsoft.com/office/officeart/2005/8/layout/default#1"/>
    <dgm:cxn modelId="{FFB4F38D-0AA9-47C9-9EFF-9EF330F6C94D}" type="presParOf" srcId="{DBE8501C-F6D4-4E8D-8D64-1CBE1E71CAA4}" destId="{355F1447-2AF6-444E-9068-93C33D88FC1A}" srcOrd="14" destOrd="0" presId="urn:microsoft.com/office/officeart/2005/8/layout/default#1"/>
    <dgm:cxn modelId="{8C616E9F-3F67-4756-B017-A10F525DFB6C}" type="presParOf" srcId="{DBE8501C-F6D4-4E8D-8D64-1CBE1E71CAA4}" destId="{94C25F87-8AAB-43D1-9E96-A96FB47495A1}" srcOrd="15" destOrd="0" presId="urn:microsoft.com/office/officeart/2005/8/layout/default#1"/>
    <dgm:cxn modelId="{5DD8A58D-28CA-4DDA-819A-0AC42F8A2937}" type="presParOf" srcId="{DBE8501C-F6D4-4E8D-8D64-1CBE1E71CAA4}" destId="{6D6F10DE-8B7B-4CFF-A111-39539E5AA219}" srcOrd="16" destOrd="0" presId="urn:microsoft.com/office/officeart/2005/8/layout/default#1"/>
    <dgm:cxn modelId="{255E2A59-A3D8-4E41-9485-674644255BF8}" type="presParOf" srcId="{DBE8501C-F6D4-4E8D-8D64-1CBE1E71CAA4}" destId="{CF15D45D-F9B2-458A-97A7-B90FC75B7664}" srcOrd="17" destOrd="0" presId="urn:microsoft.com/office/officeart/2005/8/layout/default#1"/>
    <dgm:cxn modelId="{761575B1-0114-4178-94F4-FBB6133C83F4}" type="presParOf" srcId="{DBE8501C-F6D4-4E8D-8D64-1CBE1E71CAA4}" destId="{CBD1D922-732D-48B9-82B2-1835DCFCF982}" srcOrd="18" destOrd="0" presId="urn:microsoft.com/office/officeart/2005/8/layout/default#1"/>
    <dgm:cxn modelId="{918C199D-E3EB-4F0D-A5A0-9CB14529816C}" type="presParOf" srcId="{DBE8501C-F6D4-4E8D-8D64-1CBE1E71CAA4}" destId="{45EF84BF-AA58-429D-A853-F4BD1A040B4F}" srcOrd="19" destOrd="0" presId="urn:microsoft.com/office/officeart/2005/8/layout/default#1"/>
    <dgm:cxn modelId="{4502E7CB-A918-4B56-B480-788B905DB37D}" type="presParOf" srcId="{DBE8501C-F6D4-4E8D-8D64-1CBE1E71CAA4}" destId="{E72B47EB-CEDD-4A28-9C08-2E8C60834C26}" srcOrd="20" destOrd="0" presId="urn:microsoft.com/office/officeart/2005/8/layout/default#1"/>
    <dgm:cxn modelId="{37594C8E-C6E1-4E58-82F4-E9FF7FEAB4BD}" type="presParOf" srcId="{DBE8501C-F6D4-4E8D-8D64-1CBE1E71CAA4}" destId="{A2E11B9D-743A-466F-94B7-9A9953938A70}" srcOrd="21" destOrd="0" presId="urn:microsoft.com/office/officeart/2005/8/layout/default#1"/>
    <dgm:cxn modelId="{7B62B12F-2B64-4DED-A6DD-F16A5A5A4487}" type="presParOf" srcId="{DBE8501C-F6D4-4E8D-8D64-1CBE1E71CAA4}" destId="{1B049AB2-9C48-4F2B-8256-D70E7FBD9CD7}" srcOrd="22" destOrd="0" presId="urn:microsoft.com/office/officeart/2005/8/layout/default#1"/>
    <dgm:cxn modelId="{8D5D582B-4AF7-4233-B69E-79991D7B7AC6}" type="presParOf" srcId="{DBE8501C-F6D4-4E8D-8D64-1CBE1E71CAA4}" destId="{E2776F00-CAA6-4480-9A83-CFF0FE82FD1E}" srcOrd="23" destOrd="0" presId="urn:microsoft.com/office/officeart/2005/8/layout/default#1"/>
    <dgm:cxn modelId="{973CB76D-456B-449F-B253-9FE6C270550B}" type="presParOf" srcId="{DBE8501C-F6D4-4E8D-8D64-1CBE1E71CAA4}" destId="{A9CBCB4F-BD9A-4F15-8E7A-8ACB87CD74D3}" srcOrd="24" destOrd="0" presId="urn:microsoft.com/office/officeart/2005/8/layout/default#1"/>
    <dgm:cxn modelId="{C8549BCC-1CC7-4084-ACA9-CC5B835898C8}" type="presParOf" srcId="{DBE8501C-F6D4-4E8D-8D64-1CBE1E71CAA4}" destId="{C35D340D-4199-4F07-B2BE-F2026987DD09}" srcOrd="25" destOrd="0" presId="urn:microsoft.com/office/officeart/2005/8/layout/default#1"/>
    <dgm:cxn modelId="{8D9F1419-DA4C-4502-93AF-57DC17F50E16}" type="presParOf" srcId="{DBE8501C-F6D4-4E8D-8D64-1CBE1E71CAA4}" destId="{E88F7FAC-CB17-4937-9107-CA997D287AA7}" srcOrd="26" destOrd="0" presId="urn:microsoft.com/office/officeart/2005/8/layout/default#1"/>
    <dgm:cxn modelId="{F5EE90C6-4CD8-4A01-8F3B-03CF138E86FA}" type="presParOf" srcId="{DBE8501C-F6D4-4E8D-8D64-1CBE1E71CAA4}" destId="{AA7B38BD-BF45-4FF2-9750-23DF3A9545BA}" srcOrd="27" destOrd="0" presId="urn:microsoft.com/office/officeart/2005/8/layout/default#1"/>
    <dgm:cxn modelId="{C5A73A19-D3B8-40DE-B461-13EC5AD9C7FD}" type="presParOf" srcId="{DBE8501C-F6D4-4E8D-8D64-1CBE1E71CAA4}" destId="{60D688D4-A185-46B2-8E8D-203A8AB0298D}" srcOrd="28" destOrd="0" presId="urn:microsoft.com/office/officeart/2005/8/layout/default#1"/>
    <dgm:cxn modelId="{7B126CEC-B664-42C1-914D-F5608907BC01}" type="presParOf" srcId="{DBE8501C-F6D4-4E8D-8D64-1CBE1E71CAA4}" destId="{FA4174B7-B274-44EA-AEFB-3C040A87CC30}" srcOrd="29" destOrd="0" presId="urn:microsoft.com/office/officeart/2005/8/layout/default#1"/>
    <dgm:cxn modelId="{882FBDF8-5C12-400F-A250-73703C53B716}" type="presParOf" srcId="{DBE8501C-F6D4-4E8D-8D64-1CBE1E71CAA4}" destId="{9877EB2E-37B6-43DC-B8CA-00D37D74678D}" srcOrd="30" destOrd="0" presId="urn:microsoft.com/office/officeart/2005/8/layout/default#1"/>
    <dgm:cxn modelId="{4173DB12-4FEA-4A04-9908-AA049C4191FE}" type="presParOf" srcId="{DBE8501C-F6D4-4E8D-8D64-1CBE1E71CAA4}" destId="{FB90EC45-6366-4C11-A3E5-24B16DB0CDB8}" srcOrd="31" destOrd="0" presId="urn:microsoft.com/office/officeart/2005/8/layout/default#1"/>
    <dgm:cxn modelId="{6F37DD4A-FB47-49AC-B45D-535A59429BF6}" type="presParOf" srcId="{DBE8501C-F6D4-4E8D-8D64-1CBE1E71CAA4}" destId="{BEC2D6F5-9258-4EED-AD96-8DC8BD01E991}" srcOrd="32" destOrd="0" presId="urn:microsoft.com/office/officeart/2005/8/layout/default#1"/>
    <dgm:cxn modelId="{D4903A9C-DE88-47F2-9607-6D02E9C44B2F}" type="presParOf" srcId="{DBE8501C-F6D4-4E8D-8D64-1CBE1E71CAA4}" destId="{779F2410-1D36-4940-8929-6C40D3AD6BEE}" srcOrd="33" destOrd="0" presId="urn:microsoft.com/office/officeart/2005/8/layout/default#1"/>
    <dgm:cxn modelId="{F8D4972F-10F4-4EFD-B089-A855752490C9}" type="presParOf" srcId="{DBE8501C-F6D4-4E8D-8D64-1CBE1E71CAA4}" destId="{7E4749B2-84A7-4D7C-8C60-56764D7FFB90}" srcOrd="34" destOrd="0" presId="urn:microsoft.com/office/officeart/2005/8/layout/default#1"/>
    <dgm:cxn modelId="{B675748A-1E61-4555-BF81-848A07BEC2A4}" type="presParOf" srcId="{DBE8501C-F6D4-4E8D-8D64-1CBE1E71CAA4}" destId="{0AE90267-E1E3-4B9F-A883-20F222B16C90}" srcOrd="35" destOrd="0" presId="urn:microsoft.com/office/officeart/2005/8/layout/default#1"/>
    <dgm:cxn modelId="{A6C99A64-08AE-4720-A554-75B6529B8AA5}" type="presParOf" srcId="{DBE8501C-F6D4-4E8D-8D64-1CBE1E71CAA4}" destId="{B56C1748-BD8B-42A8-BEA8-951ACF5D3A0A}" srcOrd="36" destOrd="0" presId="urn:microsoft.com/office/officeart/2005/8/layout/default#1"/>
    <dgm:cxn modelId="{9B93B77B-1AC8-4A5F-91D0-8175556431F3}" type="presParOf" srcId="{DBE8501C-F6D4-4E8D-8D64-1CBE1E71CAA4}" destId="{1B8685E8-FE5A-47B5-9017-F0619637DA23}" srcOrd="37" destOrd="0" presId="urn:microsoft.com/office/officeart/2005/8/layout/default#1"/>
    <dgm:cxn modelId="{1580D8E6-99D9-4E1A-AE65-D81185DD905E}" type="presParOf" srcId="{DBE8501C-F6D4-4E8D-8D64-1CBE1E71CAA4}" destId="{BF70A88A-5D25-435F-99F7-453ABE2257D0}" srcOrd="38" destOrd="0" presId="urn:microsoft.com/office/officeart/2005/8/layout/default#1"/>
    <dgm:cxn modelId="{51561C33-CE3B-4269-AEAE-FE7A2528F41D}" type="presParOf" srcId="{DBE8501C-F6D4-4E8D-8D64-1CBE1E71CAA4}" destId="{CA8E6938-69E5-4F77-AA37-F0B8A4BC9AB6}" srcOrd="39" destOrd="0" presId="urn:microsoft.com/office/officeart/2005/8/layout/default#1"/>
    <dgm:cxn modelId="{2C2564A5-745C-4800-A659-387B615F6C37}" type="presParOf" srcId="{DBE8501C-F6D4-4E8D-8D64-1CBE1E71CAA4}" destId="{113C8C31-DABB-4A62-A3A3-EC41298F3C70}" srcOrd="4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BB4DE1-D25D-45FF-A281-1D72F8879218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573FF3-0681-45AE-AF0F-C1C4CA16A7A2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ОТАЦ ПЕСНИК</a:t>
          </a:r>
          <a:endParaRPr lang="en-US" sz="1800" dirty="0">
            <a:solidFill>
              <a:schemeClr val="tx1"/>
            </a:solidFill>
          </a:endParaRPr>
        </a:p>
      </dgm:t>
    </dgm:pt>
    <dgm:pt modelId="{DC6C6224-748D-4A8B-906D-EAF98EF21F6C}" type="parTrans" cxnId="{73BA49CF-5F0C-454B-B44E-DEF97311BA30}">
      <dgm:prSet/>
      <dgm:spPr/>
      <dgm:t>
        <a:bodyPr/>
        <a:lstStyle/>
        <a:p>
          <a:endParaRPr lang="en-US"/>
        </a:p>
      </dgm:t>
    </dgm:pt>
    <dgm:pt modelId="{6171BC5F-2423-47BA-BC32-F2EC8C6525C7}" type="sibTrans" cxnId="{73BA49CF-5F0C-454B-B44E-DEF97311BA30}">
      <dgm:prSet/>
      <dgm:spPr/>
      <dgm:t>
        <a:bodyPr/>
        <a:lstStyle/>
        <a:p>
          <a:endParaRPr lang="en-US"/>
        </a:p>
      </dgm:t>
    </dgm:pt>
    <dgm:pt modelId="{AE174D40-154B-4C04-9EBB-5D6C3C434CA6}">
      <dgm:prSet phldrT="[Tekst]" custT="1"/>
      <dgm:spPr>
        <a:solidFill>
          <a:srgbClr val="669900"/>
        </a:solidFill>
      </dgm:spPr>
      <dgm:t>
        <a:bodyPr/>
        <a:lstStyle/>
        <a:p>
          <a:r>
            <a:rPr lang="sr-Cyrl-RS" sz="2400" b="1" dirty="0" smtClean="0">
              <a:solidFill>
                <a:srgbClr val="660066"/>
              </a:solidFill>
            </a:rPr>
            <a:t>ВОЈИСЛАВ ИЛИЋ</a:t>
          </a:r>
          <a:endParaRPr lang="en-US" sz="2400" b="1" dirty="0">
            <a:solidFill>
              <a:srgbClr val="660066"/>
            </a:solidFill>
          </a:endParaRPr>
        </a:p>
      </dgm:t>
    </dgm:pt>
    <dgm:pt modelId="{C77FA573-60D9-4DE8-BA06-C24BABAEA28E}" type="parTrans" cxnId="{41C572FE-C70A-463A-8900-08A0ED7B0273}">
      <dgm:prSet/>
      <dgm:spPr/>
      <dgm:t>
        <a:bodyPr/>
        <a:lstStyle/>
        <a:p>
          <a:endParaRPr lang="en-US"/>
        </a:p>
      </dgm:t>
    </dgm:pt>
    <dgm:pt modelId="{4ABDE0D9-E512-46C9-B0A8-A61B76EFA658}" type="sibTrans" cxnId="{41C572FE-C70A-463A-8900-08A0ED7B0273}">
      <dgm:prSet/>
      <dgm:spPr/>
      <dgm:t>
        <a:bodyPr/>
        <a:lstStyle/>
        <a:p>
          <a:endParaRPr lang="en-US"/>
        </a:p>
      </dgm:t>
    </dgm:pt>
    <dgm:pt modelId="{EB241867-9F96-48CD-BD01-63F08BE3B994}">
      <dgm:prSet phldrT="[Tekst]" custT="1"/>
      <dgm:spPr/>
      <dgm:t>
        <a:bodyPr/>
        <a:lstStyle/>
        <a:p>
          <a:pPr algn="l"/>
          <a:r>
            <a:rPr lang="sr-Cyrl-RS" sz="1600" dirty="0" smtClean="0">
              <a:solidFill>
                <a:schemeClr val="tx1"/>
              </a:solidFill>
            </a:rPr>
            <a:t>СРЕДЊИ ВЕК</a:t>
          </a:r>
          <a:endParaRPr lang="en-US" sz="1600" dirty="0">
            <a:solidFill>
              <a:schemeClr val="tx1"/>
            </a:solidFill>
          </a:endParaRPr>
        </a:p>
      </dgm:t>
    </dgm:pt>
    <dgm:pt modelId="{755717BC-7E6B-4047-8880-070125A4449B}" type="parTrans" cxnId="{474A34FC-63DB-4572-AD29-E40892E2B785}">
      <dgm:prSet/>
      <dgm:spPr/>
      <dgm:t>
        <a:bodyPr/>
        <a:lstStyle/>
        <a:p>
          <a:endParaRPr lang="en-US"/>
        </a:p>
      </dgm:t>
    </dgm:pt>
    <dgm:pt modelId="{57696E94-80E8-4539-A930-E17BDFA67FA3}" type="sibTrans" cxnId="{474A34FC-63DB-4572-AD29-E40892E2B785}">
      <dgm:prSet/>
      <dgm:spPr/>
      <dgm:t>
        <a:bodyPr/>
        <a:lstStyle/>
        <a:p>
          <a:endParaRPr lang="en-US"/>
        </a:p>
      </dgm:t>
    </dgm:pt>
    <dgm:pt modelId="{2BDA6219-CCA9-4D57-B45A-F15E22634D60}">
      <dgm:prSet phldrT="[Tekst]" custT="1"/>
      <dgm:spPr/>
      <dgm:t>
        <a:bodyPr/>
        <a:lstStyle/>
        <a:p>
          <a:pPr algn="l"/>
          <a:r>
            <a:rPr lang="sr-Cyrl-RS" sz="1800" dirty="0" smtClean="0">
              <a:solidFill>
                <a:schemeClr val="tx1"/>
              </a:solidFill>
            </a:rPr>
            <a:t>ТЕОДОСИЈЕ</a:t>
          </a:r>
          <a:endParaRPr lang="en-US" sz="1800" dirty="0">
            <a:solidFill>
              <a:schemeClr val="tx1"/>
            </a:solidFill>
          </a:endParaRPr>
        </a:p>
      </dgm:t>
    </dgm:pt>
    <dgm:pt modelId="{ADCAD662-A797-4CD2-8D30-57A9F1830600}" type="parTrans" cxnId="{FAEA699F-D65D-4355-853F-018C9965D37F}">
      <dgm:prSet/>
      <dgm:spPr/>
      <dgm:t>
        <a:bodyPr/>
        <a:lstStyle/>
        <a:p>
          <a:endParaRPr lang="en-US"/>
        </a:p>
      </dgm:t>
    </dgm:pt>
    <dgm:pt modelId="{357AEFAC-81E5-4C33-B5EE-22F293B5CE4E}" type="sibTrans" cxnId="{FAEA699F-D65D-4355-853F-018C9965D37F}">
      <dgm:prSet/>
      <dgm:spPr/>
      <dgm:t>
        <a:bodyPr/>
        <a:lstStyle/>
        <a:p>
          <a:endParaRPr lang="en-US"/>
        </a:p>
      </dgm:t>
    </dgm:pt>
    <dgm:pt modelId="{F56CD1B8-DF2B-42CD-9F5B-580DBBF248C1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СВЕТАЦ</a:t>
          </a:r>
          <a:endParaRPr lang="en-US" sz="1800" dirty="0">
            <a:solidFill>
              <a:schemeClr val="tx1"/>
            </a:solidFill>
          </a:endParaRPr>
        </a:p>
      </dgm:t>
    </dgm:pt>
    <dgm:pt modelId="{01E2A75A-0952-4E2B-936B-3E092B76A347}" type="parTrans" cxnId="{AAAEC71A-1A60-4E4D-908D-72BC2E5F8033}">
      <dgm:prSet/>
      <dgm:spPr/>
      <dgm:t>
        <a:bodyPr/>
        <a:lstStyle/>
        <a:p>
          <a:endParaRPr lang="en-US"/>
        </a:p>
      </dgm:t>
    </dgm:pt>
    <dgm:pt modelId="{08BCDFAA-1430-4FAC-8717-A42B5F7EAE14}" type="sibTrans" cxnId="{AAAEC71A-1A60-4E4D-908D-72BC2E5F8033}">
      <dgm:prSet/>
      <dgm:spPr/>
      <dgm:t>
        <a:bodyPr/>
        <a:lstStyle/>
        <a:p>
          <a:endParaRPr lang="en-US"/>
        </a:p>
      </dgm:t>
    </dgm:pt>
    <dgm:pt modelId="{827A338B-B5F5-40DB-A2E7-CD68029986C8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БИОГРАФИЈА</a:t>
          </a:r>
          <a:endParaRPr lang="en-US" sz="1800" dirty="0">
            <a:solidFill>
              <a:schemeClr val="tx1"/>
            </a:solidFill>
          </a:endParaRPr>
        </a:p>
      </dgm:t>
    </dgm:pt>
    <dgm:pt modelId="{F11DD2F1-3F0A-4689-9B12-26B62E0992CA}" type="parTrans" cxnId="{900DFB4D-B4B0-4CD0-B9F2-6278022554BD}">
      <dgm:prSet/>
      <dgm:spPr/>
      <dgm:t>
        <a:bodyPr/>
        <a:lstStyle/>
        <a:p>
          <a:endParaRPr lang="en-US"/>
        </a:p>
      </dgm:t>
    </dgm:pt>
    <dgm:pt modelId="{70EC9457-1532-4DCB-A332-6FA8BB5331D5}" type="sibTrans" cxnId="{900DFB4D-B4B0-4CD0-B9F2-6278022554BD}">
      <dgm:prSet/>
      <dgm:spPr/>
      <dgm:t>
        <a:bodyPr/>
        <a:lstStyle/>
        <a:p>
          <a:endParaRPr lang="en-US"/>
        </a:p>
      </dgm:t>
    </dgm:pt>
    <dgm:pt modelId="{B33D9F20-E48B-488D-A706-C95E61076712}">
      <dgm:prSet phldrT="[Tekst]" custT="1"/>
      <dgm:spPr/>
      <dgm:t>
        <a:bodyPr/>
        <a:lstStyle/>
        <a:p>
          <a:r>
            <a:rPr lang="sr-Cyrl-RS" sz="2000" dirty="0" smtClean="0">
              <a:solidFill>
                <a:schemeClr val="tx1"/>
              </a:solidFill>
            </a:rPr>
            <a:t>ПОХВАЛА</a:t>
          </a:r>
          <a:endParaRPr lang="en-US" sz="2000" dirty="0">
            <a:solidFill>
              <a:schemeClr val="tx1"/>
            </a:solidFill>
          </a:endParaRPr>
        </a:p>
      </dgm:t>
    </dgm:pt>
    <dgm:pt modelId="{8292118E-400A-4423-82C5-C89EAB42A311}" type="parTrans" cxnId="{7E9A6DF8-3BFB-495D-BDDC-C9E8ACDF6CEF}">
      <dgm:prSet/>
      <dgm:spPr/>
      <dgm:t>
        <a:bodyPr/>
        <a:lstStyle/>
        <a:p>
          <a:endParaRPr lang="en-US"/>
        </a:p>
      </dgm:t>
    </dgm:pt>
    <dgm:pt modelId="{554C0092-1853-4F26-80B1-414F19FBFDBB}" type="sibTrans" cxnId="{7E9A6DF8-3BFB-495D-BDDC-C9E8ACDF6CEF}">
      <dgm:prSet/>
      <dgm:spPr/>
      <dgm:t>
        <a:bodyPr/>
        <a:lstStyle/>
        <a:p>
          <a:endParaRPr lang="en-US"/>
        </a:p>
      </dgm:t>
    </dgm:pt>
    <dgm:pt modelId="{D8CF9ED4-6ECB-4E4E-8026-C6DC55C932BE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,,БОЖЕ ПРАВДЕ“</a:t>
          </a:r>
          <a:endParaRPr lang="en-US" sz="1800" dirty="0">
            <a:solidFill>
              <a:schemeClr val="tx1"/>
            </a:solidFill>
          </a:endParaRPr>
        </a:p>
      </dgm:t>
    </dgm:pt>
    <dgm:pt modelId="{77CF4C87-E8AC-4F1E-AA7E-698F8A37876F}" type="parTrans" cxnId="{38537423-085B-46F1-B45E-599176D46975}">
      <dgm:prSet/>
      <dgm:spPr/>
      <dgm:t>
        <a:bodyPr/>
        <a:lstStyle/>
        <a:p>
          <a:endParaRPr lang="en-US"/>
        </a:p>
      </dgm:t>
    </dgm:pt>
    <dgm:pt modelId="{535CE4D4-0308-4763-8982-C1558D612290}" type="sibTrans" cxnId="{38537423-085B-46F1-B45E-599176D46975}">
      <dgm:prSet/>
      <dgm:spPr/>
      <dgm:t>
        <a:bodyPr/>
        <a:lstStyle/>
        <a:p>
          <a:endParaRPr lang="en-US"/>
        </a:p>
      </dgm:t>
    </dgm:pt>
    <dgm:pt modelId="{D1AFF97B-2176-40CE-ADCF-94286564E765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ДРЖАВА</a:t>
          </a:r>
          <a:endParaRPr lang="en-US" sz="1800" dirty="0">
            <a:solidFill>
              <a:schemeClr val="tx1"/>
            </a:solidFill>
          </a:endParaRPr>
        </a:p>
      </dgm:t>
    </dgm:pt>
    <dgm:pt modelId="{63B9D460-16FD-42B5-981F-3590F196590B}" type="parTrans" cxnId="{994D4A45-505C-47AD-B4D2-80102353664D}">
      <dgm:prSet/>
      <dgm:spPr/>
      <dgm:t>
        <a:bodyPr/>
        <a:lstStyle/>
        <a:p>
          <a:endParaRPr lang="en-US"/>
        </a:p>
      </dgm:t>
    </dgm:pt>
    <dgm:pt modelId="{B4809AE4-4258-4970-83A3-9513A4BF6C28}" type="sibTrans" cxnId="{994D4A45-505C-47AD-B4D2-80102353664D}">
      <dgm:prSet/>
      <dgm:spPr/>
      <dgm:t>
        <a:bodyPr/>
        <a:lstStyle/>
        <a:p>
          <a:endParaRPr lang="en-US"/>
        </a:p>
      </dgm:t>
    </dgm:pt>
    <dgm:pt modelId="{6B921647-63E0-41F9-AD36-291B8CDF86F9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СВЕЧАНОСТ</a:t>
          </a:r>
          <a:endParaRPr lang="en-US" sz="1800" dirty="0">
            <a:solidFill>
              <a:schemeClr val="tx1"/>
            </a:solidFill>
          </a:endParaRPr>
        </a:p>
      </dgm:t>
    </dgm:pt>
    <dgm:pt modelId="{818B62ED-2549-4C78-98A2-C5BA8AA4DCFC}" type="parTrans" cxnId="{86D5FF6C-2110-407E-A1F8-BDF54FC80CE2}">
      <dgm:prSet/>
      <dgm:spPr/>
      <dgm:t>
        <a:bodyPr/>
        <a:lstStyle/>
        <a:p>
          <a:endParaRPr lang="en-US"/>
        </a:p>
      </dgm:t>
    </dgm:pt>
    <dgm:pt modelId="{E7AFEE9C-29E5-4D5F-979E-70D22A676EFF}" type="sibTrans" cxnId="{86D5FF6C-2110-407E-A1F8-BDF54FC80CE2}">
      <dgm:prSet/>
      <dgm:spPr/>
      <dgm:t>
        <a:bodyPr/>
        <a:lstStyle/>
        <a:p>
          <a:endParaRPr lang="en-US"/>
        </a:p>
      </dgm:t>
    </dgm:pt>
    <dgm:pt modelId="{6DB16325-7079-404B-9642-85D5FE02C8CD}">
      <dgm:prSet phldrT="[Tekst]" custT="1"/>
      <dgm:spPr>
        <a:solidFill>
          <a:srgbClr val="00B0F0"/>
        </a:solidFill>
      </dgm:spPr>
      <dgm:t>
        <a:bodyPr/>
        <a:lstStyle/>
        <a:p>
          <a:r>
            <a:rPr lang="sr-Cyrl-RS" sz="2400" b="1" dirty="0" smtClean="0">
              <a:solidFill>
                <a:srgbClr val="002060"/>
              </a:solidFill>
            </a:rPr>
            <a:t>ХИМНА</a:t>
          </a:r>
          <a:endParaRPr lang="en-US" sz="2400" b="1" dirty="0">
            <a:solidFill>
              <a:srgbClr val="002060"/>
            </a:solidFill>
          </a:endParaRPr>
        </a:p>
      </dgm:t>
    </dgm:pt>
    <dgm:pt modelId="{6F415AAD-1B8D-44C8-8A68-D9E78BC9E88E}" type="parTrans" cxnId="{25562CC0-D81C-4383-9692-5CD4CD15A79F}">
      <dgm:prSet/>
      <dgm:spPr/>
      <dgm:t>
        <a:bodyPr/>
        <a:lstStyle/>
        <a:p>
          <a:endParaRPr lang="en-US"/>
        </a:p>
      </dgm:t>
    </dgm:pt>
    <dgm:pt modelId="{29EA7BBE-72BD-43E7-9B57-20DEBFDAEDC5}" type="sibTrans" cxnId="{25562CC0-D81C-4383-9692-5CD4CD15A79F}">
      <dgm:prSet/>
      <dgm:spPr/>
      <dgm:t>
        <a:bodyPr/>
        <a:lstStyle/>
        <a:p>
          <a:endParaRPr lang="en-US"/>
        </a:p>
      </dgm:t>
    </dgm:pt>
    <dgm:pt modelId="{831C4338-72CC-429E-91B5-C60323E05C3B}">
      <dgm:prSet phldrT="[Tekst]" custT="1"/>
      <dgm:spPr/>
      <dgm:t>
        <a:bodyPr/>
        <a:lstStyle/>
        <a:p>
          <a:r>
            <a:rPr lang="sr-Cyrl-RS" sz="1600" dirty="0" smtClean="0">
              <a:solidFill>
                <a:schemeClr val="tx1"/>
              </a:solidFill>
            </a:rPr>
            <a:t>МАНАСТИР</a:t>
          </a:r>
          <a:endParaRPr lang="en-US" sz="1600" dirty="0">
            <a:solidFill>
              <a:schemeClr val="tx1"/>
            </a:solidFill>
          </a:endParaRPr>
        </a:p>
      </dgm:t>
    </dgm:pt>
    <dgm:pt modelId="{43995B6D-C052-44D9-93C1-87F545ABF3C3}" type="parTrans" cxnId="{4C8142BB-159A-4554-83B7-62C76658EA88}">
      <dgm:prSet/>
      <dgm:spPr/>
      <dgm:t>
        <a:bodyPr/>
        <a:lstStyle/>
        <a:p>
          <a:endParaRPr lang="en-US"/>
        </a:p>
      </dgm:t>
    </dgm:pt>
    <dgm:pt modelId="{476FA63F-2EDA-4AE9-B86E-3D7C4B3C3727}" type="sibTrans" cxnId="{4C8142BB-159A-4554-83B7-62C76658EA88}">
      <dgm:prSet/>
      <dgm:spPr/>
      <dgm:t>
        <a:bodyPr/>
        <a:lstStyle/>
        <a:p>
          <a:endParaRPr lang="en-US"/>
        </a:p>
      </dgm:t>
    </dgm:pt>
    <dgm:pt modelId="{A211C9EE-3A7D-400B-8822-C3FE5D1AFDAC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СВЕТА ГОРА</a:t>
          </a:r>
          <a:endParaRPr lang="en-US" sz="1800" dirty="0">
            <a:solidFill>
              <a:schemeClr val="tx1"/>
            </a:solidFill>
          </a:endParaRPr>
        </a:p>
      </dgm:t>
    </dgm:pt>
    <dgm:pt modelId="{87187A09-F926-4C62-AAC3-DE463B8F93BB}" type="parTrans" cxnId="{3B57773B-B5F3-4226-B0E3-ED1281A2B5E7}">
      <dgm:prSet/>
      <dgm:spPr/>
      <dgm:t>
        <a:bodyPr/>
        <a:lstStyle/>
        <a:p>
          <a:endParaRPr lang="en-US"/>
        </a:p>
      </dgm:t>
    </dgm:pt>
    <dgm:pt modelId="{3836C248-158A-4097-8390-EDFDA11AEA61}" type="sibTrans" cxnId="{3B57773B-B5F3-4226-B0E3-ED1281A2B5E7}">
      <dgm:prSet/>
      <dgm:spPr/>
      <dgm:t>
        <a:bodyPr/>
        <a:lstStyle/>
        <a:p>
          <a:endParaRPr lang="en-US"/>
        </a:p>
      </dgm:t>
    </dgm:pt>
    <dgm:pt modelId="{96373CBB-C41B-440A-A3AE-BE5F57CFEF43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ЕЛЕГИЈА</a:t>
          </a:r>
          <a:endParaRPr lang="en-US" sz="1800" dirty="0">
            <a:solidFill>
              <a:schemeClr val="tx1"/>
            </a:solidFill>
          </a:endParaRPr>
        </a:p>
      </dgm:t>
    </dgm:pt>
    <dgm:pt modelId="{B930B45C-EBC5-4D04-AA8A-19485980A7D1}" type="sibTrans" cxnId="{D239EF1D-36C2-46BB-BE24-5F1443DD637D}">
      <dgm:prSet/>
      <dgm:spPr/>
      <dgm:t>
        <a:bodyPr/>
        <a:lstStyle/>
        <a:p>
          <a:endParaRPr lang="en-US"/>
        </a:p>
      </dgm:t>
    </dgm:pt>
    <dgm:pt modelId="{7D41E0D1-6770-4A3A-846E-22800CBF333C}" type="parTrans" cxnId="{D239EF1D-36C2-46BB-BE24-5F1443DD637D}">
      <dgm:prSet/>
      <dgm:spPr/>
      <dgm:t>
        <a:bodyPr/>
        <a:lstStyle/>
        <a:p>
          <a:endParaRPr lang="en-US"/>
        </a:p>
      </dgm:t>
    </dgm:pt>
    <dgm:pt modelId="{DF8BF6EF-F425-40CA-B2D8-DCFB441CA7B2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,,ЗИМСКО ЈУТРО“</a:t>
          </a:r>
          <a:endParaRPr lang="en-US" sz="1800" dirty="0">
            <a:solidFill>
              <a:schemeClr val="tx1"/>
            </a:solidFill>
          </a:endParaRPr>
        </a:p>
      </dgm:t>
    </dgm:pt>
    <dgm:pt modelId="{783C1FC8-49EF-4009-ADE2-D60FCC648D9C}" type="sibTrans" cxnId="{FAC8F503-E14E-4F7B-BB94-1EB4EFD85484}">
      <dgm:prSet/>
      <dgm:spPr/>
      <dgm:t>
        <a:bodyPr/>
        <a:lstStyle/>
        <a:p>
          <a:endParaRPr lang="en-US"/>
        </a:p>
      </dgm:t>
    </dgm:pt>
    <dgm:pt modelId="{DAE8148B-9B40-409E-ADCC-76C54F10BD0B}" type="parTrans" cxnId="{FAC8F503-E14E-4F7B-BB94-1EB4EFD85484}">
      <dgm:prSet/>
      <dgm:spPr/>
      <dgm:t>
        <a:bodyPr/>
        <a:lstStyle/>
        <a:p>
          <a:endParaRPr lang="en-US"/>
        </a:p>
      </dgm:t>
    </dgm:pt>
    <dgm:pt modelId="{1426BC18-0D30-49DE-B597-0EF0678D8200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ОПИСНЕ ПЕСМЕ</a:t>
          </a:r>
          <a:endParaRPr lang="en-US" sz="1800" dirty="0">
            <a:solidFill>
              <a:schemeClr val="tx1"/>
            </a:solidFill>
          </a:endParaRPr>
        </a:p>
      </dgm:t>
    </dgm:pt>
    <dgm:pt modelId="{2BCC1D01-8424-4D08-95AD-73921E332A33}" type="sibTrans" cxnId="{F6350B32-21D4-485B-BD17-3AE2FBCF4BB6}">
      <dgm:prSet/>
      <dgm:spPr/>
      <dgm:t>
        <a:bodyPr/>
        <a:lstStyle/>
        <a:p>
          <a:endParaRPr lang="en-US"/>
        </a:p>
      </dgm:t>
    </dgm:pt>
    <dgm:pt modelId="{15CE0866-0231-4FEC-957E-4381ED2CA811}" type="parTrans" cxnId="{F6350B32-21D4-485B-BD17-3AE2FBCF4BB6}">
      <dgm:prSet/>
      <dgm:spPr/>
      <dgm:t>
        <a:bodyPr/>
        <a:lstStyle/>
        <a:p>
          <a:endParaRPr lang="en-US"/>
        </a:p>
      </dgm:t>
    </dgm:pt>
    <dgm:pt modelId="{551299A1-E8D3-4894-BEBA-CDA4B58FE3DB}">
      <dgm:prSet phldrT="[Tekst]" custT="1"/>
      <dgm:spPr>
        <a:solidFill>
          <a:srgbClr val="FFC000"/>
        </a:solidFill>
      </dgm:spPr>
      <dgm:t>
        <a:bodyPr/>
        <a:lstStyle/>
        <a:p>
          <a:r>
            <a:rPr lang="sr-Cyrl-RS" sz="2200" b="1" dirty="0" smtClean="0">
              <a:solidFill>
                <a:srgbClr val="C0504D"/>
              </a:solidFill>
            </a:rPr>
            <a:t>ЖИТИЈЕ</a:t>
          </a:r>
          <a:endParaRPr lang="en-US" sz="2200" b="1" dirty="0">
            <a:solidFill>
              <a:srgbClr val="C0504D"/>
            </a:solidFill>
          </a:endParaRPr>
        </a:p>
      </dgm:t>
    </dgm:pt>
    <dgm:pt modelId="{65FEA2DB-74C3-45C0-B230-356E41AC337C}" type="sibTrans" cxnId="{E5C74819-51F6-48F7-822B-A6C5783D9745}">
      <dgm:prSet/>
      <dgm:spPr/>
      <dgm:t>
        <a:bodyPr/>
        <a:lstStyle/>
        <a:p>
          <a:endParaRPr lang="en-US"/>
        </a:p>
      </dgm:t>
    </dgm:pt>
    <dgm:pt modelId="{9A544622-2F55-4CB3-81CE-DE91738101AD}" type="parTrans" cxnId="{E5C74819-51F6-48F7-822B-A6C5783D9745}">
      <dgm:prSet/>
      <dgm:spPr/>
      <dgm:t>
        <a:bodyPr/>
        <a:lstStyle/>
        <a:p>
          <a:endParaRPr lang="en-US"/>
        </a:p>
      </dgm:t>
    </dgm:pt>
    <dgm:pt modelId="{C204F5DE-2E32-4F70-9FE4-EAC628C89E2F}">
      <dgm:prSet phldrT="[Tekst]" custT="1"/>
      <dgm:spPr/>
      <dgm:t>
        <a:bodyPr/>
        <a:lstStyle/>
        <a:p>
          <a:r>
            <a:rPr lang="sr-Cyrl-RS" sz="1600" dirty="0" smtClean="0">
              <a:solidFill>
                <a:schemeClr val="tx1"/>
              </a:solidFill>
            </a:rPr>
            <a:t>ГРЧКА</a:t>
          </a:r>
          <a:endParaRPr lang="en-US" sz="1600" dirty="0">
            <a:solidFill>
              <a:schemeClr val="tx1"/>
            </a:solidFill>
          </a:endParaRPr>
        </a:p>
      </dgm:t>
    </dgm:pt>
    <dgm:pt modelId="{91C6420F-4629-4FD1-840C-2AA8B8662DC4}" type="sibTrans" cxnId="{ED890848-0DB4-4030-9136-ABA78A100463}">
      <dgm:prSet/>
      <dgm:spPr/>
      <dgm:t>
        <a:bodyPr/>
        <a:lstStyle/>
        <a:p>
          <a:endParaRPr lang="en-US"/>
        </a:p>
      </dgm:t>
    </dgm:pt>
    <dgm:pt modelId="{8BC5AC68-A23F-4F15-8DF3-9E6363469731}" type="parTrans" cxnId="{ED890848-0DB4-4030-9136-ABA78A100463}">
      <dgm:prSet/>
      <dgm:spPr/>
      <dgm:t>
        <a:bodyPr/>
        <a:lstStyle/>
        <a:p>
          <a:endParaRPr lang="en-US"/>
        </a:p>
      </dgm:t>
    </dgm:pt>
    <dgm:pt modelId="{A247A092-21F9-4D0C-B26E-8B70124D6B7A}">
      <dgm:prSet phldrT="[Teks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3800" b="1" dirty="0" smtClean="0">
              <a:solidFill>
                <a:srgbClr val="FF0000"/>
              </a:solidFill>
            </a:rPr>
            <a:t>С  В  Е  Т  И     С  А  В  А</a:t>
          </a:r>
          <a:endParaRPr lang="en-US" sz="3800" b="1" dirty="0">
            <a:solidFill>
              <a:srgbClr val="FF0000"/>
            </a:solidFill>
          </a:endParaRPr>
        </a:p>
      </dgm:t>
    </dgm:pt>
    <dgm:pt modelId="{9935A1E4-9769-403F-B123-34949EBCFE41}" type="sibTrans" cxnId="{2D58D3A2-89C7-4526-8C0C-07BF186CD9D9}">
      <dgm:prSet/>
      <dgm:spPr/>
      <dgm:t>
        <a:bodyPr/>
        <a:lstStyle/>
        <a:p>
          <a:endParaRPr lang="en-US"/>
        </a:p>
      </dgm:t>
    </dgm:pt>
    <dgm:pt modelId="{896A21DA-5E42-40F4-BF97-8B6103C4DE7A}" type="parTrans" cxnId="{2D58D3A2-89C7-4526-8C0C-07BF186CD9D9}">
      <dgm:prSet/>
      <dgm:spPr/>
      <dgm:t>
        <a:bodyPr/>
        <a:lstStyle/>
        <a:p>
          <a:endParaRPr lang="en-US"/>
        </a:p>
      </dgm:t>
    </dgm:pt>
    <dgm:pt modelId="{DADFD8C3-5AF2-4567-8CC1-711BF10162C6}">
      <dgm:prSet phldrT="[Teks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r-Cyrl-RS" sz="2200" b="1" dirty="0" smtClean="0">
              <a:solidFill>
                <a:srgbClr val="C00000"/>
              </a:solidFill>
            </a:rPr>
            <a:t>ХИЛАНДАР </a:t>
          </a:r>
          <a:endParaRPr lang="en-US" sz="2200" b="1" dirty="0">
            <a:solidFill>
              <a:srgbClr val="C00000"/>
            </a:solidFill>
          </a:endParaRPr>
        </a:p>
      </dgm:t>
    </dgm:pt>
    <dgm:pt modelId="{FCF49EE6-2E7E-4E1E-A225-CFD4A3AC9871}" type="sibTrans" cxnId="{CCDCAEC3-62A7-47F0-862A-27E7BABACE9F}">
      <dgm:prSet/>
      <dgm:spPr/>
      <dgm:t>
        <a:bodyPr/>
        <a:lstStyle/>
        <a:p>
          <a:endParaRPr lang="en-US"/>
        </a:p>
      </dgm:t>
    </dgm:pt>
    <dgm:pt modelId="{D9914910-0748-464C-BF1C-7F788C26127D}" type="parTrans" cxnId="{CCDCAEC3-62A7-47F0-862A-27E7BABACE9F}">
      <dgm:prSet/>
      <dgm:spPr/>
      <dgm:t>
        <a:bodyPr/>
        <a:lstStyle/>
        <a:p>
          <a:endParaRPr lang="en-US"/>
        </a:p>
      </dgm:t>
    </dgm:pt>
    <dgm:pt modelId="{202B87B9-1CE6-47B1-BBDD-5A3CEFCCB80C}">
      <dgm:prSet phldrT="[Tekst]" custT="1"/>
      <dgm:spPr/>
      <dgm:t>
        <a:bodyPr/>
        <a:lstStyle/>
        <a:p>
          <a:r>
            <a:rPr lang="sr-Cyrl-RS" sz="1800" dirty="0" smtClean="0">
              <a:solidFill>
                <a:schemeClr val="tx1"/>
              </a:solidFill>
            </a:rPr>
            <a:t>СТЕФАН НЕМАЊА</a:t>
          </a:r>
          <a:endParaRPr lang="en-US" sz="1800" dirty="0">
            <a:solidFill>
              <a:schemeClr val="tx1"/>
            </a:solidFill>
          </a:endParaRPr>
        </a:p>
      </dgm:t>
    </dgm:pt>
    <dgm:pt modelId="{DC3BEB70-E754-4FCC-940C-5A686A664F42}" type="sibTrans" cxnId="{40F1F81D-5061-4A03-A056-6D0BB12448E2}">
      <dgm:prSet/>
      <dgm:spPr/>
      <dgm:t>
        <a:bodyPr/>
        <a:lstStyle/>
        <a:p>
          <a:endParaRPr lang="en-US"/>
        </a:p>
      </dgm:t>
    </dgm:pt>
    <dgm:pt modelId="{AE926416-63C3-4D87-9F5B-0B2C4E23866C}" type="parTrans" cxnId="{40F1F81D-5061-4A03-A056-6D0BB12448E2}">
      <dgm:prSet/>
      <dgm:spPr/>
      <dgm:t>
        <a:bodyPr/>
        <a:lstStyle/>
        <a:p>
          <a:endParaRPr lang="en-US"/>
        </a:p>
      </dgm:t>
    </dgm:pt>
    <dgm:pt modelId="{DBE8501C-F6D4-4E8D-8D64-1CBE1E71CAA4}" type="pres">
      <dgm:prSet presAssocID="{09BB4DE1-D25D-45FF-A281-1D72F887921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AF2579-3D14-48BD-9B3A-76D2542FF064}" type="pres">
      <dgm:prSet presAssocID="{1426BC18-0D30-49DE-B597-0EF0678D8200}" presName="node" presStyleLbl="node1" presStyleIdx="0" presStyleCnt="21" custScaleX="84728" custScaleY="53750" custLinFactNeighborX="7291" custLinFactNeighborY="6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3A2670-E9B2-45FB-B235-3BB5569315B9}" type="pres">
      <dgm:prSet presAssocID="{2BCC1D01-8424-4D08-95AD-73921E332A33}" presName="sibTrans" presStyleCnt="0"/>
      <dgm:spPr/>
    </dgm:pt>
    <dgm:pt modelId="{4CB9B90E-068B-4E1B-B1F8-BB1E3BA9EA9F}" type="pres">
      <dgm:prSet presAssocID="{14573FF3-0681-45AE-AF0F-C1C4CA16A7A2}" presName="node" presStyleLbl="node1" presStyleIdx="1" presStyleCnt="21" custScaleX="84728" custScaleY="53750" custLinFactNeighborX="-86743" custLinFactNeighborY="747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AAE802-6D4B-4A85-8E8F-B13D416A8C2A}" type="pres">
      <dgm:prSet presAssocID="{6171BC5F-2423-47BA-BC32-F2EC8C6525C7}" presName="sibTrans" presStyleCnt="0"/>
      <dgm:spPr/>
    </dgm:pt>
    <dgm:pt modelId="{8CD309F6-4003-4D86-8A54-DB6E25727EDF}" type="pres">
      <dgm:prSet presAssocID="{DF8BF6EF-F425-40CA-B2D8-DCFB441CA7B2}" presName="node" presStyleLbl="node1" presStyleIdx="2" presStyleCnt="21" custScaleX="84728" custScaleY="53750" custLinFactX="-81471" custLinFactY="40663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B23805-B1BB-4391-A126-5B303AA8ECCC}" type="pres">
      <dgm:prSet presAssocID="{783C1FC8-49EF-4009-ADE2-D60FCC648D9C}" presName="sibTrans" presStyleCnt="0"/>
      <dgm:spPr/>
    </dgm:pt>
    <dgm:pt modelId="{B15EEBED-907F-48A3-8AA5-616EA71D621A}" type="pres">
      <dgm:prSet presAssocID="{96373CBB-C41B-440A-A3AE-BE5F57CFEF43}" presName="node" presStyleLbl="node1" presStyleIdx="3" presStyleCnt="21" custScaleX="84728" custScaleY="53750" custLinFactX="-100000" custLinFactY="100000" custLinFactNeighborX="-176199" custLinFactNeighborY="1078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0C7D9-9EF4-4D09-8F28-82450F950C69}" type="pres">
      <dgm:prSet presAssocID="{B930B45C-EBC5-4D04-AA8A-19485980A7D1}" presName="sibTrans" presStyleCnt="0"/>
      <dgm:spPr/>
    </dgm:pt>
    <dgm:pt modelId="{7934663D-3458-4601-A79F-86698CD206CF}" type="pres">
      <dgm:prSet presAssocID="{AE174D40-154B-4C04-9EBB-5D6C3C434CA6}" presName="node" presStyleLbl="node1" presStyleIdx="4" presStyleCnt="21" custScaleX="84728" custScaleY="53750" custLinFactY="100000" custLinFactNeighborX="7985" custLinFactNeighborY="1081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DF580-D7A1-46A6-ACEB-06AF9DF1423D}" type="pres">
      <dgm:prSet presAssocID="{4ABDE0D9-E512-46C9-B0A8-A61B76EFA658}" presName="sibTrans" presStyleCnt="0"/>
      <dgm:spPr/>
    </dgm:pt>
    <dgm:pt modelId="{35E0448A-1619-42FB-B09A-2EF1352EA757}" type="pres">
      <dgm:prSet presAssocID="{EB241867-9F96-48CD-BD01-63F08BE3B994}" presName="node" presStyleLbl="node1" presStyleIdx="5" presStyleCnt="21" custScaleX="84728" custScaleY="53750" custLinFactNeighborX="7375" custLinFactNeighborY="-637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7FB20-636F-46E5-A3D6-B9DB9985694E}" type="pres">
      <dgm:prSet presAssocID="{57696E94-80E8-4539-A930-E17BDFA67FA3}" presName="sibTrans" presStyleCnt="0"/>
      <dgm:spPr/>
    </dgm:pt>
    <dgm:pt modelId="{14E787DC-45FE-4BCD-A14F-EB208C9881BE}" type="pres">
      <dgm:prSet presAssocID="{2BDA6219-CCA9-4D57-B45A-F15E22634D60}" presName="node" presStyleLbl="node1" presStyleIdx="6" presStyleCnt="21" custScaleX="84728" custScaleY="53750" custLinFactNeighborX="-87353" custLinFactNeighborY="40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02881-DD64-4526-BEE2-04D1445F1770}" type="pres">
      <dgm:prSet presAssocID="{357AEFAC-81E5-4C33-B5EE-22F293B5CE4E}" presName="sibTrans" presStyleCnt="0"/>
      <dgm:spPr/>
    </dgm:pt>
    <dgm:pt modelId="{355F1447-2AF6-444E-9068-93C33D88FC1A}" type="pres">
      <dgm:prSet presAssocID="{F56CD1B8-DF2B-42CD-9F5B-580DBBF248C1}" presName="node" presStyleLbl="node1" presStyleIdx="7" presStyleCnt="21" custScaleX="84728" custScaleY="53750" custLinFactX="-82081" custLinFactNeighborX="-100000" custLinFactNeighborY="703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C25F87-8AAB-43D1-9E96-A96FB47495A1}" type="pres">
      <dgm:prSet presAssocID="{08BCDFAA-1430-4FAC-8717-A42B5F7EAE14}" presName="sibTrans" presStyleCnt="0"/>
      <dgm:spPr/>
    </dgm:pt>
    <dgm:pt modelId="{6D6F10DE-8B7B-4CFF-A111-39539E5AA219}" type="pres">
      <dgm:prSet presAssocID="{827A338B-B5F5-40DB-A2E7-CD68029986C8}" presName="node" presStyleLbl="node1" presStyleIdx="8" presStyleCnt="21" custScaleX="84728" custScaleY="53750" custLinFactX="2103" custLinFactNeighborX="100000" custLinFactNeighborY="68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15D45D-F9B2-458A-97A7-B90FC75B7664}" type="pres">
      <dgm:prSet presAssocID="{70EC9457-1532-4DCB-A332-6FA8BB5331D5}" presName="sibTrans" presStyleCnt="0"/>
      <dgm:spPr/>
    </dgm:pt>
    <dgm:pt modelId="{CBD1D922-732D-48B9-82B2-1835DCFCF982}" type="pres">
      <dgm:prSet presAssocID="{551299A1-E8D3-4894-BEBA-CDA4B58FE3DB}" presName="node" presStyleLbl="node1" presStyleIdx="9" presStyleCnt="21" custScaleX="84728" custScaleY="53750" custLinFactY="37763" custLinFactNeighborX="7375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F84BF-AA58-429D-A853-F4BD1A040B4F}" type="pres">
      <dgm:prSet presAssocID="{65FEA2DB-74C3-45C0-B230-356E41AC337C}" presName="sibTrans" presStyleCnt="0"/>
      <dgm:spPr/>
    </dgm:pt>
    <dgm:pt modelId="{E72B47EB-CEDD-4A28-9C08-2E8C60834C26}" type="pres">
      <dgm:prSet presAssocID="{B33D9F20-E48B-488D-A706-C95E61076712}" presName="node" presStyleLbl="node1" presStyleIdx="10" presStyleCnt="21" custScaleX="84728" custScaleY="53750" custLinFactY="-32951" custLinFactNeighborX="1012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11B9D-743A-466F-94B7-9A9953938A70}" type="pres">
      <dgm:prSet presAssocID="{554C0092-1853-4F26-80B1-414F19FBFDBB}" presName="sibTrans" presStyleCnt="0"/>
      <dgm:spPr/>
    </dgm:pt>
    <dgm:pt modelId="{1B049AB2-9C48-4F2B-8256-D70E7FBD9CD7}" type="pres">
      <dgm:prSet presAssocID="{D8CF9ED4-6ECB-4E4E-8026-C6DC55C932BE}" presName="node" presStyleLbl="node1" presStyleIdx="11" presStyleCnt="21" custScaleX="84728" custScaleY="53750" custLinFactNeighborX="-84602" custLinFactNeighborY="-65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76F00-CAA6-4480-9A83-CFF0FE82FD1E}" type="pres">
      <dgm:prSet presAssocID="{535CE4D4-0308-4763-8982-C1558D612290}" presName="sibTrans" presStyleCnt="0"/>
      <dgm:spPr/>
    </dgm:pt>
    <dgm:pt modelId="{A9CBCB4F-BD9A-4F15-8E7A-8ACB87CD74D3}" type="pres">
      <dgm:prSet presAssocID="{D1AFF97B-2176-40CE-ADCF-94286564E765}" presName="node" presStyleLbl="node1" presStyleIdx="12" presStyleCnt="21" custScaleX="84728" custScaleY="53750" custLinFactX="99582" custLinFactNeighborX="100000" custLinFactNeighborY="-705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D340D-4199-4F07-B2BE-F2026987DD09}" type="pres">
      <dgm:prSet presAssocID="{B4809AE4-4258-4970-83A3-9513A4BF6C28}" presName="sibTrans" presStyleCnt="0"/>
      <dgm:spPr/>
    </dgm:pt>
    <dgm:pt modelId="{E88F7FAC-CB17-4937-9107-CA997D287AA7}" type="pres">
      <dgm:prSet presAssocID="{6B921647-63E0-41F9-AD36-291B8CDF86F9}" presName="node" presStyleLbl="node1" presStyleIdx="13" presStyleCnt="21" custScaleX="84728" custScaleY="53750" custLinFactX="4854" custLinFactNeighborX="100000" custLinFactNeighborY="-16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7B38BD-BF45-4FF2-9750-23DF3A9545BA}" type="pres">
      <dgm:prSet presAssocID="{E7AFEE9C-29E5-4D5F-979E-70D22A676EFF}" presName="sibTrans" presStyleCnt="0"/>
      <dgm:spPr/>
    </dgm:pt>
    <dgm:pt modelId="{60D688D4-A185-46B2-8E8D-203A8AB0298D}" type="pres">
      <dgm:prSet presAssocID="{6DB16325-7079-404B-9642-85D5FE02C8CD}" presName="node" presStyleLbl="node1" presStyleIdx="14" presStyleCnt="21" custScaleX="84728" custScaleY="53750" custLinFactNeighborX="10126" custLinFactNeighborY="673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174B7-B274-44EA-AEFB-3C040A87CC30}" type="pres">
      <dgm:prSet presAssocID="{29EA7BBE-72BD-43E7-9B57-20DEBFDAEDC5}" presName="sibTrans" presStyleCnt="0"/>
      <dgm:spPr/>
    </dgm:pt>
    <dgm:pt modelId="{9877EB2E-37B6-43DC-B8CA-00D37D74678D}" type="pres">
      <dgm:prSet presAssocID="{C204F5DE-2E32-4F70-9FE4-EAC628C89E2F}" presName="node" presStyleLbl="node1" presStyleIdx="15" presStyleCnt="21" custScaleX="84728" custScaleY="53750" custLinFactY="-100000" custLinFactNeighborX="9516" custLinFactNeighborY="-1035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0EC45-6366-4C11-A3E5-24B16DB0CDB8}" type="pres">
      <dgm:prSet presAssocID="{91C6420F-4629-4FD1-840C-2AA8B8662DC4}" presName="sibTrans" presStyleCnt="0"/>
      <dgm:spPr/>
    </dgm:pt>
    <dgm:pt modelId="{BEC2D6F5-9258-4EED-AD96-8DC8BD01E991}" type="pres">
      <dgm:prSet presAssocID="{831C4338-72CC-429E-91B5-C60323E05C3B}" presName="node" presStyleLbl="node1" presStyleIdx="16" presStyleCnt="21" custScaleX="84728" custScaleY="53750" custLinFactX="100000" custLinFactY="-100000" custLinFactNeighborX="193700" custLinFactNeighborY="-1068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F2410-1D36-4940-8929-6C40D3AD6BEE}" type="pres">
      <dgm:prSet presAssocID="{476FA63F-2EDA-4AE9-B86E-3D7C4B3C3727}" presName="sibTrans" presStyleCnt="0"/>
      <dgm:spPr/>
    </dgm:pt>
    <dgm:pt modelId="{7E4749B2-84A7-4D7C-8C60-56764D7FFB90}" type="pres">
      <dgm:prSet presAssocID="{A211C9EE-3A7D-400B-8822-C3FE5D1AFDAC}" presName="node" presStyleLbl="node1" presStyleIdx="17" presStyleCnt="21" custScaleX="84728" custScaleY="53750" custLinFactX="98972" custLinFactY="-40633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90267-E1E3-4B9F-A883-20F222B16C90}" type="pres">
      <dgm:prSet presAssocID="{3836C248-158A-4097-8390-EDFDA11AEA61}" presName="sibTrans" presStyleCnt="0"/>
      <dgm:spPr/>
    </dgm:pt>
    <dgm:pt modelId="{B56C1748-BD8B-42A8-BEA8-951ACF5D3A0A}" type="pres">
      <dgm:prSet presAssocID="{202B87B9-1CE6-47B1-BBDD-5A3CEFCCB80C}" presName="node" presStyleLbl="node1" presStyleIdx="18" presStyleCnt="21" custScaleX="84728" custScaleY="53750" custLinFactX="4244" custLinFactNeighborX="100000" custLinFactNeighborY="-724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685E8-FE5A-47B5-9017-F0619637DA23}" type="pres">
      <dgm:prSet presAssocID="{DC3BEB70-E754-4FCC-940C-5A686A664F42}" presName="sibTrans" presStyleCnt="0"/>
      <dgm:spPr/>
    </dgm:pt>
    <dgm:pt modelId="{BF70A88A-5D25-435F-99F7-453ABE2257D0}" type="pres">
      <dgm:prSet presAssocID="{DADFD8C3-5AF2-4567-8CC1-711BF10162C6}" presName="node" presStyleLbl="node1" presStyleIdx="19" presStyleCnt="21" custScaleX="84728" custScaleY="53750" custLinFactNeighborX="9516" custLinFactNeighborY="-30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E6938-69E5-4F77-AA37-F0B8A4BC9AB6}" type="pres">
      <dgm:prSet presAssocID="{FCF49EE6-2E7E-4E1E-A225-CFD4A3AC9871}" presName="sibTrans" presStyleCnt="0"/>
      <dgm:spPr/>
    </dgm:pt>
    <dgm:pt modelId="{113C8C31-DABB-4A62-A3A3-EC41298F3C70}" type="pres">
      <dgm:prSet presAssocID="{A247A092-21F9-4D0C-B26E-8B70124D6B7A}" presName="node" presStyleLbl="node1" presStyleIdx="20" presStyleCnt="21" custScaleX="328189" custScaleY="84320" custLinFactNeighborX="-53" custLinFactNeighborY="223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4D4A45-505C-47AD-B4D2-80102353664D}" srcId="{09BB4DE1-D25D-45FF-A281-1D72F8879218}" destId="{D1AFF97B-2176-40CE-ADCF-94286564E765}" srcOrd="12" destOrd="0" parTransId="{63B9D460-16FD-42B5-981F-3590F196590B}" sibTransId="{B4809AE4-4258-4970-83A3-9513A4BF6C28}"/>
    <dgm:cxn modelId="{6519E098-DB7E-4C0B-80E4-BBB10720FE7B}" type="presOf" srcId="{A247A092-21F9-4D0C-B26E-8B70124D6B7A}" destId="{113C8C31-DABB-4A62-A3A3-EC41298F3C70}" srcOrd="0" destOrd="0" presId="urn:microsoft.com/office/officeart/2005/8/layout/default#2"/>
    <dgm:cxn modelId="{40F1F81D-5061-4A03-A056-6D0BB12448E2}" srcId="{09BB4DE1-D25D-45FF-A281-1D72F8879218}" destId="{202B87B9-1CE6-47B1-BBDD-5A3CEFCCB80C}" srcOrd="18" destOrd="0" parTransId="{AE926416-63C3-4D87-9F5B-0B2C4E23866C}" sibTransId="{DC3BEB70-E754-4FCC-940C-5A686A664F42}"/>
    <dgm:cxn modelId="{25562CC0-D81C-4383-9692-5CD4CD15A79F}" srcId="{09BB4DE1-D25D-45FF-A281-1D72F8879218}" destId="{6DB16325-7079-404B-9642-85D5FE02C8CD}" srcOrd="14" destOrd="0" parTransId="{6F415AAD-1B8D-44C8-8A68-D9E78BC9E88E}" sibTransId="{29EA7BBE-72BD-43E7-9B57-20DEBFDAEDC5}"/>
    <dgm:cxn modelId="{F3F6FCB7-3C09-47D7-A1BE-41DE37F75EBF}" type="presOf" srcId="{1426BC18-0D30-49DE-B597-0EF0678D8200}" destId="{ADAF2579-3D14-48BD-9B3A-76D2542FF064}" srcOrd="0" destOrd="0" presId="urn:microsoft.com/office/officeart/2005/8/layout/default#2"/>
    <dgm:cxn modelId="{995D67A9-FB95-4BEC-ACF9-54CE87B292BE}" type="presOf" srcId="{C204F5DE-2E32-4F70-9FE4-EAC628C89E2F}" destId="{9877EB2E-37B6-43DC-B8CA-00D37D74678D}" srcOrd="0" destOrd="0" presId="urn:microsoft.com/office/officeart/2005/8/layout/default#2"/>
    <dgm:cxn modelId="{D239EF1D-36C2-46BB-BE24-5F1443DD637D}" srcId="{09BB4DE1-D25D-45FF-A281-1D72F8879218}" destId="{96373CBB-C41B-440A-A3AE-BE5F57CFEF43}" srcOrd="3" destOrd="0" parTransId="{7D41E0D1-6770-4A3A-846E-22800CBF333C}" sibTransId="{B930B45C-EBC5-4D04-AA8A-19485980A7D1}"/>
    <dgm:cxn modelId="{D898CAE9-8864-4840-A385-F62983396842}" type="presOf" srcId="{D1AFF97B-2176-40CE-ADCF-94286564E765}" destId="{A9CBCB4F-BD9A-4F15-8E7A-8ACB87CD74D3}" srcOrd="0" destOrd="0" presId="urn:microsoft.com/office/officeart/2005/8/layout/default#2"/>
    <dgm:cxn modelId="{10997CA7-9516-411F-A96F-0D2BBA03EEA7}" type="presOf" srcId="{96373CBB-C41B-440A-A3AE-BE5F57CFEF43}" destId="{B15EEBED-907F-48A3-8AA5-616EA71D621A}" srcOrd="0" destOrd="0" presId="urn:microsoft.com/office/officeart/2005/8/layout/default#2"/>
    <dgm:cxn modelId="{7E43B768-7D48-40D0-9178-E27EF5D78CDD}" type="presOf" srcId="{F56CD1B8-DF2B-42CD-9F5B-580DBBF248C1}" destId="{355F1447-2AF6-444E-9068-93C33D88FC1A}" srcOrd="0" destOrd="0" presId="urn:microsoft.com/office/officeart/2005/8/layout/default#2"/>
    <dgm:cxn modelId="{FAC8F503-E14E-4F7B-BB94-1EB4EFD85484}" srcId="{09BB4DE1-D25D-45FF-A281-1D72F8879218}" destId="{DF8BF6EF-F425-40CA-B2D8-DCFB441CA7B2}" srcOrd="2" destOrd="0" parTransId="{DAE8148B-9B40-409E-ADCC-76C54F10BD0B}" sibTransId="{783C1FC8-49EF-4009-ADE2-D60FCC648D9C}"/>
    <dgm:cxn modelId="{38537423-085B-46F1-B45E-599176D46975}" srcId="{09BB4DE1-D25D-45FF-A281-1D72F8879218}" destId="{D8CF9ED4-6ECB-4E4E-8026-C6DC55C932BE}" srcOrd="11" destOrd="0" parTransId="{77CF4C87-E8AC-4F1E-AA7E-698F8A37876F}" sibTransId="{535CE4D4-0308-4763-8982-C1558D612290}"/>
    <dgm:cxn modelId="{FAEA699F-D65D-4355-853F-018C9965D37F}" srcId="{09BB4DE1-D25D-45FF-A281-1D72F8879218}" destId="{2BDA6219-CCA9-4D57-B45A-F15E22634D60}" srcOrd="6" destOrd="0" parTransId="{ADCAD662-A797-4CD2-8D30-57A9F1830600}" sibTransId="{357AEFAC-81E5-4C33-B5EE-22F293B5CE4E}"/>
    <dgm:cxn modelId="{73BA49CF-5F0C-454B-B44E-DEF97311BA30}" srcId="{09BB4DE1-D25D-45FF-A281-1D72F8879218}" destId="{14573FF3-0681-45AE-AF0F-C1C4CA16A7A2}" srcOrd="1" destOrd="0" parTransId="{DC6C6224-748D-4A8B-906D-EAF98EF21F6C}" sibTransId="{6171BC5F-2423-47BA-BC32-F2EC8C6525C7}"/>
    <dgm:cxn modelId="{ED05CFE7-D1B1-4465-83F9-9F3B8C8AEBAB}" type="presOf" srcId="{202B87B9-1CE6-47B1-BBDD-5A3CEFCCB80C}" destId="{B56C1748-BD8B-42A8-BEA8-951ACF5D3A0A}" srcOrd="0" destOrd="0" presId="urn:microsoft.com/office/officeart/2005/8/layout/default#2"/>
    <dgm:cxn modelId="{AFEBF2E6-84A6-4473-BCF6-5077188F22AA}" type="presOf" srcId="{827A338B-B5F5-40DB-A2E7-CD68029986C8}" destId="{6D6F10DE-8B7B-4CFF-A111-39539E5AA219}" srcOrd="0" destOrd="0" presId="urn:microsoft.com/office/officeart/2005/8/layout/default#2"/>
    <dgm:cxn modelId="{276A8A41-9B12-4643-BFA5-34467704E13F}" type="presOf" srcId="{DF8BF6EF-F425-40CA-B2D8-DCFB441CA7B2}" destId="{8CD309F6-4003-4D86-8A54-DB6E25727EDF}" srcOrd="0" destOrd="0" presId="urn:microsoft.com/office/officeart/2005/8/layout/default#2"/>
    <dgm:cxn modelId="{E5C74819-51F6-48F7-822B-A6C5783D9745}" srcId="{09BB4DE1-D25D-45FF-A281-1D72F8879218}" destId="{551299A1-E8D3-4894-BEBA-CDA4B58FE3DB}" srcOrd="9" destOrd="0" parTransId="{9A544622-2F55-4CB3-81CE-DE91738101AD}" sibTransId="{65FEA2DB-74C3-45C0-B230-356E41AC337C}"/>
    <dgm:cxn modelId="{A17FA18E-A053-4B57-876A-86579ADD44FC}" type="presOf" srcId="{B33D9F20-E48B-488D-A706-C95E61076712}" destId="{E72B47EB-CEDD-4A28-9C08-2E8C60834C26}" srcOrd="0" destOrd="0" presId="urn:microsoft.com/office/officeart/2005/8/layout/default#2"/>
    <dgm:cxn modelId="{1B8E0595-A01F-4DE8-8229-A383E09D7C69}" type="presOf" srcId="{831C4338-72CC-429E-91B5-C60323E05C3B}" destId="{BEC2D6F5-9258-4EED-AD96-8DC8BD01E991}" srcOrd="0" destOrd="0" presId="urn:microsoft.com/office/officeart/2005/8/layout/default#2"/>
    <dgm:cxn modelId="{DFAFA8BE-061F-4617-9A00-8D001C366C8F}" type="presOf" srcId="{551299A1-E8D3-4894-BEBA-CDA4B58FE3DB}" destId="{CBD1D922-732D-48B9-82B2-1835DCFCF982}" srcOrd="0" destOrd="0" presId="urn:microsoft.com/office/officeart/2005/8/layout/default#2"/>
    <dgm:cxn modelId="{CB2623C0-74CF-4AFB-965C-A2A06B9340D2}" type="presOf" srcId="{6B921647-63E0-41F9-AD36-291B8CDF86F9}" destId="{E88F7FAC-CB17-4937-9107-CA997D287AA7}" srcOrd="0" destOrd="0" presId="urn:microsoft.com/office/officeart/2005/8/layout/default#2"/>
    <dgm:cxn modelId="{41CD449F-E6A2-4E16-A4EF-ECC4276726C5}" type="presOf" srcId="{DADFD8C3-5AF2-4567-8CC1-711BF10162C6}" destId="{BF70A88A-5D25-435F-99F7-453ABE2257D0}" srcOrd="0" destOrd="0" presId="urn:microsoft.com/office/officeart/2005/8/layout/default#2"/>
    <dgm:cxn modelId="{41C572FE-C70A-463A-8900-08A0ED7B0273}" srcId="{09BB4DE1-D25D-45FF-A281-1D72F8879218}" destId="{AE174D40-154B-4C04-9EBB-5D6C3C434CA6}" srcOrd="4" destOrd="0" parTransId="{C77FA573-60D9-4DE8-BA06-C24BABAEA28E}" sibTransId="{4ABDE0D9-E512-46C9-B0A8-A61B76EFA658}"/>
    <dgm:cxn modelId="{A3D9F77B-1E4F-4220-8921-DD2FCBB99635}" type="presOf" srcId="{AE174D40-154B-4C04-9EBB-5D6C3C434CA6}" destId="{7934663D-3458-4601-A79F-86698CD206CF}" srcOrd="0" destOrd="0" presId="urn:microsoft.com/office/officeart/2005/8/layout/default#2"/>
    <dgm:cxn modelId="{4C8142BB-159A-4554-83B7-62C76658EA88}" srcId="{09BB4DE1-D25D-45FF-A281-1D72F8879218}" destId="{831C4338-72CC-429E-91B5-C60323E05C3B}" srcOrd="16" destOrd="0" parTransId="{43995B6D-C052-44D9-93C1-87F545ABF3C3}" sibTransId="{476FA63F-2EDA-4AE9-B86E-3D7C4B3C3727}"/>
    <dgm:cxn modelId="{2D58D3A2-89C7-4526-8C0C-07BF186CD9D9}" srcId="{09BB4DE1-D25D-45FF-A281-1D72F8879218}" destId="{A247A092-21F9-4D0C-B26E-8B70124D6B7A}" srcOrd="20" destOrd="0" parTransId="{896A21DA-5E42-40F4-BF97-8B6103C4DE7A}" sibTransId="{9935A1E4-9769-403F-B123-34949EBCFE41}"/>
    <dgm:cxn modelId="{F6350B32-21D4-485B-BD17-3AE2FBCF4BB6}" srcId="{09BB4DE1-D25D-45FF-A281-1D72F8879218}" destId="{1426BC18-0D30-49DE-B597-0EF0678D8200}" srcOrd="0" destOrd="0" parTransId="{15CE0866-0231-4FEC-957E-4381ED2CA811}" sibTransId="{2BCC1D01-8424-4D08-95AD-73921E332A33}"/>
    <dgm:cxn modelId="{13934956-2757-41FF-A98A-7C3886AC0400}" type="presOf" srcId="{14573FF3-0681-45AE-AF0F-C1C4CA16A7A2}" destId="{4CB9B90E-068B-4E1B-B1F8-BB1E3BA9EA9F}" srcOrd="0" destOrd="0" presId="urn:microsoft.com/office/officeart/2005/8/layout/default#2"/>
    <dgm:cxn modelId="{86D5FF6C-2110-407E-A1F8-BDF54FC80CE2}" srcId="{09BB4DE1-D25D-45FF-A281-1D72F8879218}" destId="{6B921647-63E0-41F9-AD36-291B8CDF86F9}" srcOrd="13" destOrd="0" parTransId="{818B62ED-2549-4C78-98A2-C5BA8AA4DCFC}" sibTransId="{E7AFEE9C-29E5-4D5F-979E-70D22A676EFF}"/>
    <dgm:cxn modelId="{F6E91863-BBC4-4B29-A250-B9D4AA358421}" type="presOf" srcId="{2BDA6219-CCA9-4D57-B45A-F15E22634D60}" destId="{14E787DC-45FE-4BCD-A14F-EB208C9881BE}" srcOrd="0" destOrd="0" presId="urn:microsoft.com/office/officeart/2005/8/layout/default#2"/>
    <dgm:cxn modelId="{A84562B3-3A4C-422D-B1D8-E1950B4397AA}" type="presOf" srcId="{D8CF9ED4-6ECB-4E4E-8026-C6DC55C932BE}" destId="{1B049AB2-9C48-4F2B-8256-D70E7FBD9CD7}" srcOrd="0" destOrd="0" presId="urn:microsoft.com/office/officeart/2005/8/layout/default#2"/>
    <dgm:cxn modelId="{7E9A6DF8-3BFB-495D-BDDC-C9E8ACDF6CEF}" srcId="{09BB4DE1-D25D-45FF-A281-1D72F8879218}" destId="{B33D9F20-E48B-488D-A706-C95E61076712}" srcOrd="10" destOrd="0" parTransId="{8292118E-400A-4423-82C5-C89EAB42A311}" sibTransId="{554C0092-1853-4F26-80B1-414F19FBFDBB}"/>
    <dgm:cxn modelId="{A860B8C0-8508-43B2-8737-F0952026E97B}" type="presOf" srcId="{6DB16325-7079-404B-9642-85D5FE02C8CD}" destId="{60D688D4-A185-46B2-8E8D-203A8AB0298D}" srcOrd="0" destOrd="0" presId="urn:microsoft.com/office/officeart/2005/8/layout/default#2"/>
    <dgm:cxn modelId="{900DFB4D-B4B0-4CD0-B9F2-6278022554BD}" srcId="{09BB4DE1-D25D-45FF-A281-1D72F8879218}" destId="{827A338B-B5F5-40DB-A2E7-CD68029986C8}" srcOrd="8" destOrd="0" parTransId="{F11DD2F1-3F0A-4689-9B12-26B62E0992CA}" sibTransId="{70EC9457-1532-4DCB-A332-6FA8BB5331D5}"/>
    <dgm:cxn modelId="{3B57773B-B5F3-4226-B0E3-ED1281A2B5E7}" srcId="{09BB4DE1-D25D-45FF-A281-1D72F8879218}" destId="{A211C9EE-3A7D-400B-8822-C3FE5D1AFDAC}" srcOrd="17" destOrd="0" parTransId="{87187A09-F926-4C62-AAC3-DE463B8F93BB}" sibTransId="{3836C248-158A-4097-8390-EDFDA11AEA61}"/>
    <dgm:cxn modelId="{8DCA341B-F019-44F0-B500-77BF0BB9651F}" type="presOf" srcId="{A211C9EE-3A7D-400B-8822-C3FE5D1AFDAC}" destId="{7E4749B2-84A7-4D7C-8C60-56764D7FFB90}" srcOrd="0" destOrd="0" presId="urn:microsoft.com/office/officeart/2005/8/layout/default#2"/>
    <dgm:cxn modelId="{AAAEC71A-1A60-4E4D-908D-72BC2E5F8033}" srcId="{09BB4DE1-D25D-45FF-A281-1D72F8879218}" destId="{F56CD1B8-DF2B-42CD-9F5B-580DBBF248C1}" srcOrd="7" destOrd="0" parTransId="{01E2A75A-0952-4E2B-936B-3E092B76A347}" sibTransId="{08BCDFAA-1430-4FAC-8717-A42B5F7EAE14}"/>
    <dgm:cxn modelId="{ED890848-0DB4-4030-9136-ABA78A100463}" srcId="{09BB4DE1-D25D-45FF-A281-1D72F8879218}" destId="{C204F5DE-2E32-4F70-9FE4-EAC628C89E2F}" srcOrd="15" destOrd="0" parTransId="{8BC5AC68-A23F-4F15-8DF3-9E6363469731}" sibTransId="{91C6420F-4629-4FD1-840C-2AA8B8662DC4}"/>
    <dgm:cxn modelId="{BB86A49D-F5D8-4D79-9E30-45558FAA9A78}" type="presOf" srcId="{09BB4DE1-D25D-45FF-A281-1D72F8879218}" destId="{DBE8501C-F6D4-4E8D-8D64-1CBE1E71CAA4}" srcOrd="0" destOrd="0" presId="urn:microsoft.com/office/officeart/2005/8/layout/default#2"/>
    <dgm:cxn modelId="{CCDCAEC3-62A7-47F0-862A-27E7BABACE9F}" srcId="{09BB4DE1-D25D-45FF-A281-1D72F8879218}" destId="{DADFD8C3-5AF2-4567-8CC1-711BF10162C6}" srcOrd="19" destOrd="0" parTransId="{D9914910-0748-464C-BF1C-7F788C26127D}" sibTransId="{FCF49EE6-2E7E-4E1E-A225-CFD4A3AC9871}"/>
    <dgm:cxn modelId="{474A34FC-63DB-4572-AD29-E40892E2B785}" srcId="{09BB4DE1-D25D-45FF-A281-1D72F8879218}" destId="{EB241867-9F96-48CD-BD01-63F08BE3B994}" srcOrd="5" destOrd="0" parTransId="{755717BC-7E6B-4047-8880-070125A4449B}" sibTransId="{57696E94-80E8-4539-A930-E17BDFA67FA3}"/>
    <dgm:cxn modelId="{FCD7EFDA-AF5E-4DC1-9164-ADEC45F55CAF}" type="presOf" srcId="{EB241867-9F96-48CD-BD01-63F08BE3B994}" destId="{35E0448A-1619-42FB-B09A-2EF1352EA757}" srcOrd="0" destOrd="0" presId="urn:microsoft.com/office/officeart/2005/8/layout/default#2"/>
    <dgm:cxn modelId="{C8D14A61-EB86-4C0B-B3DD-E7FB4446DF24}" type="presParOf" srcId="{DBE8501C-F6D4-4E8D-8D64-1CBE1E71CAA4}" destId="{ADAF2579-3D14-48BD-9B3A-76D2542FF064}" srcOrd="0" destOrd="0" presId="urn:microsoft.com/office/officeart/2005/8/layout/default#2"/>
    <dgm:cxn modelId="{2B734447-B22E-42BA-9F50-8F8B5E2DB6F4}" type="presParOf" srcId="{DBE8501C-F6D4-4E8D-8D64-1CBE1E71CAA4}" destId="{043A2670-E9B2-45FB-B235-3BB5569315B9}" srcOrd="1" destOrd="0" presId="urn:microsoft.com/office/officeart/2005/8/layout/default#2"/>
    <dgm:cxn modelId="{65F3F5E4-920D-4C15-9A00-56B33D15DD55}" type="presParOf" srcId="{DBE8501C-F6D4-4E8D-8D64-1CBE1E71CAA4}" destId="{4CB9B90E-068B-4E1B-B1F8-BB1E3BA9EA9F}" srcOrd="2" destOrd="0" presId="urn:microsoft.com/office/officeart/2005/8/layout/default#2"/>
    <dgm:cxn modelId="{E26FB0EB-3F4E-4571-8865-EE241656C14C}" type="presParOf" srcId="{DBE8501C-F6D4-4E8D-8D64-1CBE1E71CAA4}" destId="{D9AAE802-6D4B-4A85-8E8F-B13D416A8C2A}" srcOrd="3" destOrd="0" presId="urn:microsoft.com/office/officeart/2005/8/layout/default#2"/>
    <dgm:cxn modelId="{3A1EC8B6-1F40-46EA-858B-7F864E602574}" type="presParOf" srcId="{DBE8501C-F6D4-4E8D-8D64-1CBE1E71CAA4}" destId="{8CD309F6-4003-4D86-8A54-DB6E25727EDF}" srcOrd="4" destOrd="0" presId="urn:microsoft.com/office/officeart/2005/8/layout/default#2"/>
    <dgm:cxn modelId="{68CA136C-5E7E-498A-AAEF-F240698C249F}" type="presParOf" srcId="{DBE8501C-F6D4-4E8D-8D64-1CBE1E71CAA4}" destId="{DBB23805-B1BB-4391-A126-5B303AA8ECCC}" srcOrd="5" destOrd="0" presId="urn:microsoft.com/office/officeart/2005/8/layout/default#2"/>
    <dgm:cxn modelId="{4A6E36CE-4F9E-4DC5-9EF7-72799BC7DBEE}" type="presParOf" srcId="{DBE8501C-F6D4-4E8D-8D64-1CBE1E71CAA4}" destId="{B15EEBED-907F-48A3-8AA5-616EA71D621A}" srcOrd="6" destOrd="0" presId="urn:microsoft.com/office/officeart/2005/8/layout/default#2"/>
    <dgm:cxn modelId="{038D6803-9CA4-4B77-B6DE-D16F12F16044}" type="presParOf" srcId="{DBE8501C-F6D4-4E8D-8D64-1CBE1E71CAA4}" destId="{10F0C7D9-9EF4-4D09-8F28-82450F950C69}" srcOrd="7" destOrd="0" presId="urn:microsoft.com/office/officeart/2005/8/layout/default#2"/>
    <dgm:cxn modelId="{AF607BA5-D873-4783-96CB-EC8992AC2A26}" type="presParOf" srcId="{DBE8501C-F6D4-4E8D-8D64-1CBE1E71CAA4}" destId="{7934663D-3458-4601-A79F-86698CD206CF}" srcOrd="8" destOrd="0" presId="urn:microsoft.com/office/officeart/2005/8/layout/default#2"/>
    <dgm:cxn modelId="{5214CAC3-D9F5-4889-A938-51872EB413B2}" type="presParOf" srcId="{DBE8501C-F6D4-4E8D-8D64-1CBE1E71CAA4}" destId="{094DF580-D7A1-46A6-ACEB-06AF9DF1423D}" srcOrd="9" destOrd="0" presId="urn:microsoft.com/office/officeart/2005/8/layout/default#2"/>
    <dgm:cxn modelId="{80B5DE06-6EB3-4E36-AD93-E773067466E1}" type="presParOf" srcId="{DBE8501C-F6D4-4E8D-8D64-1CBE1E71CAA4}" destId="{35E0448A-1619-42FB-B09A-2EF1352EA757}" srcOrd="10" destOrd="0" presId="urn:microsoft.com/office/officeart/2005/8/layout/default#2"/>
    <dgm:cxn modelId="{D1B7ACA1-FC1A-4AF2-A14D-FFE3231AABB1}" type="presParOf" srcId="{DBE8501C-F6D4-4E8D-8D64-1CBE1E71CAA4}" destId="{9657FB20-636F-46E5-A3D6-B9DB9985694E}" srcOrd="11" destOrd="0" presId="urn:microsoft.com/office/officeart/2005/8/layout/default#2"/>
    <dgm:cxn modelId="{D59CC2ED-FE49-4F05-AE21-D7F6B10B9486}" type="presParOf" srcId="{DBE8501C-F6D4-4E8D-8D64-1CBE1E71CAA4}" destId="{14E787DC-45FE-4BCD-A14F-EB208C9881BE}" srcOrd="12" destOrd="0" presId="urn:microsoft.com/office/officeart/2005/8/layout/default#2"/>
    <dgm:cxn modelId="{55D32B61-8294-443C-8F32-166E79C5EF5C}" type="presParOf" srcId="{DBE8501C-F6D4-4E8D-8D64-1CBE1E71CAA4}" destId="{FB002881-DD64-4526-BEE2-04D1445F1770}" srcOrd="13" destOrd="0" presId="urn:microsoft.com/office/officeart/2005/8/layout/default#2"/>
    <dgm:cxn modelId="{8F77F5BB-FF8A-4009-A2CB-8FC8D25CE1E7}" type="presParOf" srcId="{DBE8501C-F6D4-4E8D-8D64-1CBE1E71CAA4}" destId="{355F1447-2AF6-444E-9068-93C33D88FC1A}" srcOrd="14" destOrd="0" presId="urn:microsoft.com/office/officeart/2005/8/layout/default#2"/>
    <dgm:cxn modelId="{82458A65-9A40-466B-AF1D-46B186E7EE93}" type="presParOf" srcId="{DBE8501C-F6D4-4E8D-8D64-1CBE1E71CAA4}" destId="{94C25F87-8AAB-43D1-9E96-A96FB47495A1}" srcOrd="15" destOrd="0" presId="urn:microsoft.com/office/officeart/2005/8/layout/default#2"/>
    <dgm:cxn modelId="{19D85F8D-B744-4317-82F5-2208E21AD03C}" type="presParOf" srcId="{DBE8501C-F6D4-4E8D-8D64-1CBE1E71CAA4}" destId="{6D6F10DE-8B7B-4CFF-A111-39539E5AA219}" srcOrd="16" destOrd="0" presId="urn:microsoft.com/office/officeart/2005/8/layout/default#2"/>
    <dgm:cxn modelId="{A285EA85-FA5B-43E3-AFEE-57CC66E35DA9}" type="presParOf" srcId="{DBE8501C-F6D4-4E8D-8D64-1CBE1E71CAA4}" destId="{CF15D45D-F9B2-458A-97A7-B90FC75B7664}" srcOrd="17" destOrd="0" presId="urn:microsoft.com/office/officeart/2005/8/layout/default#2"/>
    <dgm:cxn modelId="{FC2D9BD5-40F6-483D-B741-B9F9A9CC7256}" type="presParOf" srcId="{DBE8501C-F6D4-4E8D-8D64-1CBE1E71CAA4}" destId="{CBD1D922-732D-48B9-82B2-1835DCFCF982}" srcOrd="18" destOrd="0" presId="urn:microsoft.com/office/officeart/2005/8/layout/default#2"/>
    <dgm:cxn modelId="{47B6A33B-D3D7-408C-B8C5-6F8F20D7F399}" type="presParOf" srcId="{DBE8501C-F6D4-4E8D-8D64-1CBE1E71CAA4}" destId="{45EF84BF-AA58-429D-A853-F4BD1A040B4F}" srcOrd="19" destOrd="0" presId="urn:microsoft.com/office/officeart/2005/8/layout/default#2"/>
    <dgm:cxn modelId="{AF3B52CE-92C6-46E6-92B3-AB29F642320E}" type="presParOf" srcId="{DBE8501C-F6D4-4E8D-8D64-1CBE1E71CAA4}" destId="{E72B47EB-CEDD-4A28-9C08-2E8C60834C26}" srcOrd="20" destOrd="0" presId="urn:microsoft.com/office/officeart/2005/8/layout/default#2"/>
    <dgm:cxn modelId="{1BF961AE-2F0F-48EE-A56A-F61A150C0672}" type="presParOf" srcId="{DBE8501C-F6D4-4E8D-8D64-1CBE1E71CAA4}" destId="{A2E11B9D-743A-466F-94B7-9A9953938A70}" srcOrd="21" destOrd="0" presId="urn:microsoft.com/office/officeart/2005/8/layout/default#2"/>
    <dgm:cxn modelId="{E39DE53A-6B4E-46E3-BA18-403FD250E40D}" type="presParOf" srcId="{DBE8501C-F6D4-4E8D-8D64-1CBE1E71CAA4}" destId="{1B049AB2-9C48-4F2B-8256-D70E7FBD9CD7}" srcOrd="22" destOrd="0" presId="urn:microsoft.com/office/officeart/2005/8/layout/default#2"/>
    <dgm:cxn modelId="{262CADD4-D73D-4AC2-A408-B2A05876A90A}" type="presParOf" srcId="{DBE8501C-F6D4-4E8D-8D64-1CBE1E71CAA4}" destId="{E2776F00-CAA6-4480-9A83-CFF0FE82FD1E}" srcOrd="23" destOrd="0" presId="urn:microsoft.com/office/officeart/2005/8/layout/default#2"/>
    <dgm:cxn modelId="{77CA130B-9B6D-40A2-BF9F-AE6ABB972BA9}" type="presParOf" srcId="{DBE8501C-F6D4-4E8D-8D64-1CBE1E71CAA4}" destId="{A9CBCB4F-BD9A-4F15-8E7A-8ACB87CD74D3}" srcOrd="24" destOrd="0" presId="urn:microsoft.com/office/officeart/2005/8/layout/default#2"/>
    <dgm:cxn modelId="{B9E72CDE-ADDE-4C12-8D62-C33F88149379}" type="presParOf" srcId="{DBE8501C-F6D4-4E8D-8D64-1CBE1E71CAA4}" destId="{C35D340D-4199-4F07-B2BE-F2026987DD09}" srcOrd="25" destOrd="0" presId="urn:microsoft.com/office/officeart/2005/8/layout/default#2"/>
    <dgm:cxn modelId="{3D5CA8C8-F9D2-4112-92C9-836CB4144986}" type="presParOf" srcId="{DBE8501C-F6D4-4E8D-8D64-1CBE1E71CAA4}" destId="{E88F7FAC-CB17-4937-9107-CA997D287AA7}" srcOrd="26" destOrd="0" presId="urn:microsoft.com/office/officeart/2005/8/layout/default#2"/>
    <dgm:cxn modelId="{F64C62B8-5A5B-45E2-A471-1E98AC74061F}" type="presParOf" srcId="{DBE8501C-F6D4-4E8D-8D64-1CBE1E71CAA4}" destId="{AA7B38BD-BF45-4FF2-9750-23DF3A9545BA}" srcOrd="27" destOrd="0" presId="urn:microsoft.com/office/officeart/2005/8/layout/default#2"/>
    <dgm:cxn modelId="{A39A56F0-AD01-46B2-81A4-55752DED8E27}" type="presParOf" srcId="{DBE8501C-F6D4-4E8D-8D64-1CBE1E71CAA4}" destId="{60D688D4-A185-46B2-8E8D-203A8AB0298D}" srcOrd="28" destOrd="0" presId="urn:microsoft.com/office/officeart/2005/8/layout/default#2"/>
    <dgm:cxn modelId="{BAE804C5-8F7A-4E72-9252-FC5CFED8CFE4}" type="presParOf" srcId="{DBE8501C-F6D4-4E8D-8D64-1CBE1E71CAA4}" destId="{FA4174B7-B274-44EA-AEFB-3C040A87CC30}" srcOrd="29" destOrd="0" presId="urn:microsoft.com/office/officeart/2005/8/layout/default#2"/>
    <dgm:cxn modelId="{40FD360E-BB0E-48E7-9A08-B26DA616BC11}" type="presParOf" srcId="{DBE8501C-F6D4-4E8D-8D64-1CBE1E71CAA4}" destId="{9877EB2E-37B6-43DC-B8CA-00D37D74678D}" srcOrd="30" destOrd="0" presId="urn:microsoft.com/office/officeart/2005/8/layout/default#2"/>
    <dgm:cxn modelId="{40C674C1-0B73-4B42-9275-6F7E1EF75C24}" type="presParOf" srcId="{DBE8501C-F6D4-4E8D-8D64-1CBE1E71CAA4}" destId="{FB90EC45-6366-4C11-A3E5-24B16DB0CDB8}" srcOrd="31" destOrd="0" presId="urn:microsoft.com/office/officeart/2005/8/layout/default#2"/>
    <dgm:cxn modelId="{9810D45E-06CE-47D3-9BCD-5EF534E6A84F}" type="presParOf" srcId="{DBE8501C-F6D4-4E8D-8D64-1CBE1E71CAA4}" destId="{BEC2D6F5-9258-4EED-AD96-8DC8BD01E991}" srcOrd="32" destOrd="0" presId="urn:microsoft.com/office/officeart/2005/8/layout/default#2"/>
    <dgm:cxn modelId="{2B72AFF2-ED75-48BB-B95B-81B06F87248D}" type="presParOf" srcId="{DBE8501C-F6D4-4E8D-8D64-1CBE1E71CAA4}" destId="{779F2410-1D36-4940-8929-6C40D3AD6BEE}" srcOrd="33" destOrd="0" presId="urn:microsoft.com/office/officeart/2005/8/layout/default#2"/>
    <dgm:cxn modelId="{91665071-AA5C-41F2-B2CB-275E44B006CC}" type="presParOf" srcId="{DBE8501C-F6D4-4E8D-8D64-1CBE1E71CAA4}" destId="{7E4749B2-84A7-4D7C-8C60-56764D7FFB90}" srcOrd="34" destOrd="0" presId="urn:microsoft.com/office/officeart/2005/8/layout/default#2"/>
    <dgm:cxn modelId="{A4E834C4-2BAE-4393-B83C-E7637DCC0F50}" type="presParOf" srcId="{DBE8501C-F6D4-4E8D-8D64-1CBE1E71CAA4}" destId="{0AE90267-E1E3-4B9F-A883-20F222B16C90}" srcOrd="35" destOrd="0" presId="urn:microsoft.com/office/officeart/2005/8/layout/default#2"/>
    <dgm:cxn modelId="{B313E858-20E0-49EC-B65D-53FE87A2F3C4}" type="presParOf" srcId="{DBE8501C-F6D4-4E8D-8D64-1CBE1E71CAA4}" destId="{B56C1748-BD8B-42A8-BEA8-951ACF5D3A0A}" srcOrd="36" destOrd="0" presId="urn:microsoft.com/office/officeart/2005/8/layout/default#2"/>
    <dgm:cxn modelId="{FB6AF8B8-A6E3-4EFA-98DE-9F5F1AA76D83}" type="presParOf" srcId="{DBE8501C-F6D4-4E8D-8D64-1CBE1E71CAA4}" destId="{1B8685E8-FE5A-47B5-9017-F0619637DA23}" srcOrd="37" destOrd="0" presId="urn:microsoft.com/office/officeart/2005/8/layout/default#2"/>
    <dgm:cxn modelId="{C7AA0709-FF49-4911-8670-7164C67B8297}" type="presParOf" srcId="{DBE8501C-F6D4-4E8D-8D64-1CBE1E71CAA4}" destId="{BF70A88A-5D25-435F-99F7-453ABE2257D0}" srcOrd="38" destOrd="0" presId="urn:microsoft.com/office/officeart/2005/8/layout/default#2"/>
    <dgm:cxn modelId="{B24DADFD-19DD-4D2D-814A-C8F49992A36A}" type="presParOf" srcId="{DBE8501C-F6D4-4E8D-8D64-1CBE1E71CAA4}" destId="{CA8E6938-69E5-4F77-AA37-F0B8A4BC9AB6}" srcOrd="39" destOrd="0" presId="urn:microsoft.com/office/officeart/2005/8/layout/default#2"/>
    <dgm:cxn modelId="{25E68F4B-319B-4FB7-A16B-52E6B52AA5BF}" type="presParOf" srcId="{DBE8501C-F6D4-4E8D-8D64-1CBE1E71CAA4}" destId="{113C8C31-DABB-4A62-A3A3-EC41298F3C70}" srcOrd="4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F2579-3D14-48BD-9B3A-76D2542FF064}">
      <dsp:nvSpPr>
        <dsp:cNvPr id="0" name=""/>
        <dsp:cNvSpPr/>
      </dsp:nvSpPr>
      <dsp:spPr>
        <a:xfrm>
          <a:off x="489180" y="90895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ОПИСНЕ ПЕСМЕ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489180" y="90895"/>
        <a:ext cx="1815075" cy="690871"/>
      </dsp:txXfrm>
    </dsp:sp>
    <dsp:sp modelId="{4CB9B90E-068B-4E1B-B1F8-BB1E3BA9EA9F}">
      <dsp:nvSpPr>
        <dsp:cNvPr id="0" name=""/>
        <dsp:cNvSpPr/>
      </dsp:nvSpPr>
      <dsp:spPr>
        <a:xfrm>
          <a:off x="504047" y="964813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ОТАЦ ПЕСНИК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04047" y="964813"/>
        <a:ext cx="1815075" cy="690871"/>
      </dsp:txXfrm>
    </dsp:sp>
    <dsp:sp modelId="{8CD309F6-4003-4D86-8A54-DB6E25727EDF}">
      <dsp:nvSpPr>
        <dsp:cNvPr id="0" name=""/>
        <dsp:cNvSpPr/>
      </dsp:nvSpPr>
      <dsp:spPr>
        <a:xfrm>
          <a:off x="504047" y="1811674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,,ЗИМСКО ЈУТРО“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04047" y="1811674"/>
        <a:ext cx="1815075" cy="690871"/>
      </dsp:txXfrm>
    </dsp:sp>
    <dsp:sp modelId="{B15EEBED-907F-48A3-8AA5-616EA71D621A}">
      <dsp:nvSpPr>
        <dsp:cNvPr id="0" name=""/>
        <dsp:cNvSpPr/>
      </dsp:nvSpPr>
      <dsp:spPr>
        <a:xfrm>
          <a:off x="504047" y="2675244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ЕЛЕГИЈА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04047" y="2675244"/>
        <a:ext cx="1815075" cy="690871"/>
      </dsp:txXfrm>
    </dsp:sp>
    <dsp:sp modelId="{7934663D-3458-4601-A79F-86698CD206CF}">
      <dsp:nvSpPr>
        <dsp:cNvPr id="0" name=""/>
        <dsp:cNvSpPr/>
      </dsp:nvSpPr>
      <dsp:spPr>
        <a:xfrm>
          <a:off x="504047" y="3584607"/>
          <a:ext cx="1815075" cy="690871"/>
        </a:xfrm>
        <a:prstGeom prst="rect">
          <a:avLst/>
        </a:prstGeom>
        <a:solidFill>
          <a:srgbClr val="66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rgbClr val="660066"/>
              </a:solidFill>
            </a:rPr>
            <a:t>ВОЈИСЛАВ ИЛИЋ</a:t>
          </a:r>
          <a:endParaRPr lang="en-US" sz="2400" b="1" kern="1200" dirty="0">
            <a:solidFill>
              <a:srgbClr val="660066"/>
            </a:solidFill>
          </a:endParaRPr>
        </a:p>
      </dsp:txBody>
      <dsp:txXfrm>
        <a:off x="504047" y="3584607"/>
        <a:ext cx="1815075" cy="690871"/>
      </dsp:txXfrm>
    </dsp:sp>
    <dsp:sp modelId="{35E0448A-1619-42FB-B09A-2EF1352EA757}">
      <dsp:nvSpPr>
        <dsp:cNvPr id="0" name=""/>
        <dsp:cNvSpPr/>
      </dsp:nvSpPr>
      <dsp:spPr>
        <a:xfrm>
          <a:off x="2520278" y="89837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>
              <a:solidFill>
                <a:schemeClr val="tx1"/>
              </a:solidFill>
            </a:rPr>
            <a:t>СРЕДЊИ ВЕК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520278" y="89837"/>
        <a:ext cx="1815075" cy="690871"/>
      </dsp:txXfrm>
    </dsp:sp>
    <dsp:sp modelId="{14E787DC-45FE-4BCD-A14F-EB208C9881BE}">
      <dsp:nvSpPr>
        <dsp:cNvPr id="0" name=""/>
        <dsp:cNvSpPr/>
      </dsp:nvSpPr>
      <dsp:spPr>
        <a:xfrm>
          <a:off x="2520278" y="960785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ТЕОДОСИЈЕ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520278" y="960785"/>
        <a:ext cx="1815075" cy="690871"/>
      </dsp:txXfrm>
    </dsp:sp>
    <dsp:sp modelId="{355F1447-2AF6-444E-9068-93C33D88FC1A}">
      <dsp:nvSpPr>
        <dsp:cNvPr id="0" name=""/>
        <dsp:cNvSpPr/>
      </dsp:nvSpPr>
      <dsp:spPr>
        <a:xfrm>
          <a:off x="2520278" y="1812698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СВЕТАЦ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520278" y="1812698"/>
        <a:ext cx="1815075" cy="690871"/>
      </dsp:txXfrm>
    </dsp:sp>
    <dsp:sp modelId="{6D6F10DE-8B7B-4CFF-A111-39539E5AA219}">
      <dsp:nvSpPr>
        <dsp:cNvPr id="0" name=""/>
        <dsp:cNvSpPr/>
      </dsp:nvSpPr>
      <dsp:spPr>
        <a:xfrm>
          <a:off x="2520278" y="2692022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БИОГРАФИЈА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520278" y="2692022"/>
        <a:ext cx="1815075" cy="690871"/>
      </dsp:txXfrm>
    </dsp:sp>
    <dsp:sp modelId="{CBD1D922-732D-48B9-82B2-1835DCFCF982}">
      <dsp:nvSpPr>
        <dsp:cNvPr id="0" name=""/>
        <dsp:cNvSpPr/>
      </dsp:nvSpPr>
      <dsp:spPr>
        <a:xfrm>
          <a:off x="2520278" y="3584590"/>
          <a:ext cx="1815075" cy="69087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b="1" kern="1200" dirty="0" smtClean="0">
              <a:solidFill>
                <a:srgbClr val="C0504D"/>
              </a:solidFill>
            </a:rPr>
            <a:t>ЖИТИЈЕ</a:t>
          </a:r>
          <a:endParaRPr lang="en-US" sz="2200" b="1" kern="1200" dirty="0">
            <a:solidFill>
              <a:srgbClr val="C0504D"/>
            </a:solidFill>
          </a:endParaRPr>
        </a:p>
      </dsp:txBody>
      <dsp:txXfrm>
        <a:off x="2520278" y="3584590"/>
        <a:ext cx="1815075" cy="690871"/>
      </dsp:txXfrm>
    </dsp:sp>
    <dsp:sp modelId="{E72B47EB-CEDD-4A28-9C08-2E8C60834C26}">
      <dsp:nvSpPr>
        <dsp:cNvPr id="0" name=""/>
        <dsp:cNvSpPr/>
      </dsp:nvSpPr>
      <dsp:spPr>
        <a:xfrm>
          <a:off x="4608510" y="104987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>
              <a:solidFill>
                <a:schemeClr val="tx1"/>
              </a:solidFill>
            </a:rPr>
            <a:t>ПОХВАЛА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4608510" y="104987"/>
        <a:ext cx="1815075" cy="690871"/>
      </dsp:txXfrm>
    </dsp:sp>
    <dsp:sp modelId="{1B049AB2-9C48-4F2B-8256-D70E7FBD9CD7}">
      <dsp:nvSpPr>
        <dsp:cNvPr id="0" name=""/>
        <dsp:cNvSpPr/>
      </dsp:nvSpPr>
      <dsp:spPr>
        <a:xfrm>
          <a:off x="4608510" y="970524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,,БОЖЕ ПРАВДЕ“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4608510" y="970524"/>
        <a:ext cx="1815075" cy="690871"/>
      </dsp:txXfrm>
    </dsp:sp>
    <dsp:sp modelId="{A9CBCB4F-BD9A-4F15-8E7A-8ACB87CD74D3}">
      <dsp:nvSpPr>
        <dsp:cNvPr id="0" name=""/>
        <dsp:cNvSpPr/>
      </dsp:nvSpPr>
      <dsp:spPr>
        <a:xfrm>
          <a:off x="4608510" y="1812689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ДРЖАВА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4608510" y="1812689"/>
        <a:ext cx="1815075" cy="690871"/>
      </dsp:txXfrm>
    </dsp:sp>
    <dsp:sp modelId="{E88F7FAC-CB17-4937-9107-CA997D287AA7}">
      <dsp:nvSpPr>
        <dsp:cNvPr id="0" name=""/>
        <dsp:cNvSpPr/>
      </dsp:nvSpPr>
      <dsp:spPr>
        <a:xfrm>
          <a:off x="4608510" y="2698303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СВЕЧАНОСТ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4608510" y="2698303"/>
        <a:ext cx="1815075" cy="690871"/>
      </dsp:txXfrm>
    </dsp:sp>
    <dsp:sp modelId="{60D688D4-A185-46B2-8E8D-203A8AB0298D}">
      <dsp:nvSpPr>
        <dsp:cNvPr id="0" name=""/>
        <dsp:cNvSpPr/>
      </dsp:nvSpPr>
      <dsp:spPr>
        <a:xfrm>
          <a:off x="4608510" y="3584599"/>
          <a:ext cx="1815075" cy="690871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b="1" kern="1200" dirty="0" smtClean="0">
              <a:solidFill>
                <a:srgbClr val="002060"/>
              </a:solidFill>
            </a:rPr>
            <a:t>ХИМНА</a:t>
          </a:r>
          <a:endParaRPr lang="en-US" sz="2400" b="1" kern="1200" dirty="0">
            <a:solidFill>
              <a:srgbClr val="002060"/>
            </a:solidFill>
          </a:endParaRPr>
        </a:p>
      </dsp:txBody>
      <dsp:txXfrm>
        <a:off x="4608510" y="3584599"/>
        <a:ext cx="1815075" cy="690871"/>
      </dsp:txXfrm>
    </dsp:sp>
    <dsp:sp modelId="{9877EB2E-37B6-43DC-B8CA-00D37D74678D}">
      <dsp:nvSpPr>
        <dsp:cNvPr id="0" name=""/>
        <dsp:cNvSpPr/>
      </dsp:nvSpPr>
      <dsp:spPr>
        <a:xfrm>
          <a:off x="6624742" y="103119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>
              <a:solidFill>
                <a:schemeClr val="tx1"/>
              </a:solidFill>
            </a:rPr>
            <a:t>ГРЧКА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624742" y="103119"/>
        <a:ext cx="1815075" cy="690871"/>
      </dsp:txXfrm>
    </dsp:sp>
    <dsp:sp modelId="{BEC2D6F5-9258-4EED-AD96-8DC8BD01E991}">
      <dsp:nvSpPr>
        <dsp:cNvPr id="0" name=""/>
        <dsp:cNvSpPr/>
      </dsp:nvSpPr>
      <dsp:spPr>
        <a:xfrm>
          <a:off x="6624742" y="964821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>
              <a:solidFill>
                <a:schemeClr val="tx1"/>
              </a:solidFill>
            </a:rPr>
            <a:t>МАНАСТИР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624742" y="964821"/>
        <a:ext cx="1815075" cy="690871"/>
      </dsp:txXfrm>
    </dsp:sp>
    <dsp:sp modelId="{7E4749B2-84A7-4D7C-8C60-56764D7FFB90}">
      <dsp:nvSpPr>
        <dsp:cNvPr id="0" name=""/>
        <dsp:cNvSpPr/>
      </dsp:nvSpPr>
      <dsp:spPr>
        <a:xfrm>
          <a:off x="6624742" y="1816438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СВЕТА ГОРА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6624742" y="1816438"/>
        <a:ext cx="1815075" cy="690871"/>
      </dsp:txXfrm>
    </dsp:sp>
    <dsp:sp modelId="{B56C1748-BD8B-42A8-BEA8-951ACF5D3A0A}">
      <dsp:nvSpPr>
        <dsp:cNvPr id="0" name=""/>
        <dsp:cNvSpPr/>
      </dsp:nvSpPr>
      <dsp:spPr>
        <a:xfrm>
          <a:off x="6624742" y="2693350"/>
          <a:ext cx="1815075" cy="6908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>
              <a:solidFill>
                <a:schemeClr val="tx1"/>
              </a:solidFill>
            </a:rPr>
            <a:t>СТЕФАН НЕМАЊА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6624742" y="2693350"/>
        <a:ext cx="1815075" cy="690871"/>
      </dsp:txXfrm>
    </dsp:sp>
    <dsp:sp modelId="{BF70A88A-5D25-435F-99F7-453ABE2257D0}">
      <dsp:nvSpPr>
        <dsp:cNvPr id="0" name=""/>
        <dsp:cNvSpPr/>
      </dsp:nvSpPr>
      <dsp:spPr>
        <a:xfrm>
          <a:off x="6624742" y="3584607"/>
          <a:ext cx="1815075" cy="6908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b="1" kern="1200" dirty="0" smtClean="0">
              <a:solidFill>
                <a:srgbClr val="C00000"/>
              </a:solidFill>
            </a:rPr>
            <a:t>ХИЛАНДАР </a:t>
          </a:r>
          <a:endParaRPr lang="en-US" sz="2200" b="1" kern="1200" dirty="0">
            <a:solidFill>
              <a:srgbClr val="C00000"/>
            </a:solidFill>
          </a:endParaRPr>
        </a:p>
      </dsp:txBody>
      <dsp:txXfrm>
        <a:off x="6624742" y="3584607"/>
        <a:ext cx="1815075" cy="690871"/>
      </dsp:txXfrm>
    </dsp:sp>
    <dsp:sp modelId="{113C8C31-DABB-4A62-A3A3-EC41298F3C70}">
      <dsp:nvSpPr>
        <dsp:cNvPr id="0" name=""/>
        <dsp:cNvSpPr/>
      </dsp:nvSpPr>
      <dsp:spPr>
        <a:xfrm>
          <a:off x="768045" y="4532822"/>
          <a:ext cx="7030589" cy="1083801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800" b="1" kern="1200" dirty="0" smtClean="0">
              <a:solidFill>
                <a:srgbClr val="FF0000"/>
              </a:solidFill>
            </a:rPr>
            <a:t>С  В  Е  Т  И     С  А  В  А</a:t>
          </a:r>
          <a:endParaRPr lang="en-US" sz="3800" b="1" kern="1200" dirty="0">
            <a:solidFill>
              <a:srgbClr val="FF0000"/>
            </a:solidFill>
          </a:endParaRPr>
        </a:p>
      </dsp:txBody>
      <dsp:txXfrm>
        <a:off x="768045" y="4532822"/>
        <a:ext cx="7030589" cy="1083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r-HR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38AAE4-45FB-453E-B77C-A4AEC71872D7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3396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r-Cyrl-CS" smtClean="0"/>
              <a:t>Кликните и уредите стил поднаслова мастера</a:t>
            </a:r>
            <a:endParaRPr lang="sr-Cyrl-C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1025F3-E5F5-46C7-B3B7-C4F5771125F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57C4475-9335-4F7C-B50E-D4EE3AFE8A49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6B1A68-9C9E-45FD-B909-9675009D418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садржај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792CB08-4B98-473B-801E-FD9A9AB93FE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5B070E0-9509-4823-87CE-2A1BCA88A4CD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599CD18-5173-407E-8F31-99ADB82F02A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9DEB80A-0A81-4756-B1E6-B5E545E46EC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5" name="Чувар места за 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293E0B4-03A0-4704-87E3-9896B8BE400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87D6DA4-E25D-4AFE-8621-9E4D5ACBF56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CCA29F-92B9-4C0B-B296-9CD2FBCF080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r-Cyrl-CS" smtClean="0"/>
              <a:t>Кликните и уредите наслов мастерa</a:t>
            </a:r>
            <a:endParaRPr lang="sr-Cyrl-C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  <a:p>
            <a:pPr lvl="1"/>
            <a:r>
              <a:rPr lang="sr-Cyrl-CS" smtClean="0"/>
              <a:t>Други ниво</a:t>
            </a:r>
          </a:p>
          <a:p>
            <a:pPr lvl="2"/>
            <a:r>
              <a:rPr lang="sr-Cyrl-CS" smtClean="0"/>
              <a:t>Трећи ниво</a:t>
            </a:r>
          </a:p>
          <a:p>
            <a:pPr lvl="3"/>
            <a:r>
              <a:rPr lang="sr-Cyrl-CS" smtClean="0"/>
              <a:t>Четврти ниво</a:t>
            </a:r>
          </a:p>
          <a:p>
            <a:pPr lvl="4"/>
            <a:r>
              <a:rPr lang="sr-Cyrl-CS" smtClean="0"/>
              <a:t>Пети ниво</a:t>
            </a:r>
            <a:endParaRPr lang="sr-Cyrl-CS"/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2BF0FA2-969F-4441-848B-E610A24F14E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Појмови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733057503"/>
              </p:ext>
            </p:extLst>
          </p:nvPr>
        </p:nvGraphicFramePr>
        <p:xfrm>
          <a:off x="468932" y="549275"/>
          <a:ext cx="9791700" cy="5688014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  <a:gridCol w="15621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Б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В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Г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Б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В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Г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Б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В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Г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Б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В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текст Г</a:t>
                      </a: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5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Решење А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Решење Б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Решење В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Решење Г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39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Коначно решење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r-Cyrl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Čuvar mesta za tekst 9"/>
          <p:cNvSpPr>
            <a:spLocks noGrp="1"/>
          </p:cNvSpPr>
          <p:nvPr>
            <p:ph type="body" sz="quarter" idx="10" hasCustomPrompt="1"/>
          </p:nvPr>
        </p:nvSpPr>
        <p:spPr>
          <a:xfrm>
            <a:off x="611560" y="765175"/>
            <a:ext cx="1799853" cy="431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r-Cyrl-RS" dirty="0" smtClean="0"/>
              <a:t>Текст А1</a:t>
            </a:r>
            <a:endParaRPr lang="en-US" dirty="0"/>
          </a:p>
        </p:txBody>
      </p:sp>
      <p:graphicFrame>
        <p:nvGraphicFramePr>
          <p:cNvPr id="11" name="Dijagram 10"/>
          <p:cNvGraphicFramePr/>
          <p:nvPr userDrawn="1">
            <p:extLst>
              <p:ext uri="{D42A27DB-BD31-4B8C-83A1-F6EECF244321}">
                <p14:modId xmlns:p14="http://schemas.microsoft.com/office/powerpoint/2010/main" val="2336226064"/>
              </p:ext>
            </p:extLst>
          </p:nvPr>
        </p:nvGraphicFramePr>
        <p:xfrm>
          <a:off x="107504" y="548680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Појмови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154956388"/>
              </p:ext>
            </p:extLst>
          </p:nvPr>
        </p:nvGraphicFramePr>
        <p:xfrm>
          <a:off x="468932" y="549275"/>
          <a:ext cx="9791700" cy="5688014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  <a:gridCol w="15621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5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39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 w="28575" cmpd="sng">
                          <a:solidFill>
                            <a:sysClr val="windowText" lastClr="000000"/>
                          </a:solidFill>
                        </a:ln>
                        <a:solidFill>
                          <a:srgbClr val="FF99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r-Cyrl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41730" y="2706489"/>
            <a:ext cx="4860540" cy="866527"/>
          </a:xfrm>
        </p:spPr>
        <p:txBody>
          <a:bodyPr/>
          <a:lstStyle/>
          <a:p>
            <a:r>
              <a:rPr lang="sr-Cyrl-RS" b="1" dirty="0" smtClean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АСОЦИЈАЦИЈЕ</a:t>
            </a:r>
            <a:endParaRPr lang="en-US" b="1" dirty="0">
              <a:solidFill>
                <a:srgbClr val="FF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Jednakokraki trougao 1">
            <a:hlinkClick r:id="" action="ppaction://hlinkshowjump?jump=nextslide"/>
          </p:cNvPr>
          <p:cNvSpPr/>
          <p:nvPr/>
        </p:nvSpPr>
        <p:spPr bwMode="auto">
          <a:xfrm rot="5400000">
            <a:off x="4054443" y="3820545"/>
            <a:ext cx="1035115" cy="1152128"/>
          </a:xfrm>
          <a:prstGeom prst="triangl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Okvir za tekst 2"/>
          <p:cNvSpPr txBox="1"/>
          <p:nvPr/>
        </p:nvSpPr>
        <p:spPr>
          <a:xfrm>
            <a:off x="1354143" y="5139190"/>
            <a:ext cx="64357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b="1" dirty="0" smtClean="0">
                <a:solidFill>
                  <a:schemeClr val="tx2"/>
                </a:solidFill>
              </a:rPr>
              <a:t>Одаберите следећи слајд за унос појмова</a:t>
            </a:r>
            <a:endParaRPr lang="sr-Cyrl-RS" b="1" dirty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r-Latn-RS" b="1" dirty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sr-Cyrl-RS" b="1" dirty="0">
                <a:solidFill>
                  <a:schemeClr val="tx2"/>
                </a:solidFill>
              </a:rPr>
              <a:t>Уколико сте већ унели појмове, </a:t>
            </a:r>
            <a:r>
              <a:rPr lang="sr-Cyrl-RS" b="1" dirty="0" smtClean="0">
                <a:solidFill>
                  <a:schemeClr val="tx2"/>
                </a:solidFill>
              </a:rPr>
              <a:t>притисните </a:t>
            </a:r>
            <a:r>
              <a:rPr lang="sr-Cyrl-RS" b="1" dirty="0">
                <a:solidFill>
                  <a:schemeClr val="tx2"/>
                </a:solidFill>
              </a:rPr>
              <a:t>дугме </a:t>
            </a:r>
            <a:r>
              <a:rPr lang="sr-Latn-RS" b="1" dirty="0">
                <a:solidFill>
                  <a:schemeClr val="tx2"/>
                </a:solidFill>
              </a:rPr>
              <a:t>F5</a:t>
            </a:r>
            <a:r>
              <a:rPr lang="sr-Cyrl-RS" b="1" dirty="0">
                <a:solidFill>
                  <a:schemeClr val="tx2"/>
                </a:solidFill>
              </a:rPr>
              <a:t> на </a:t>
            </a:r>
            <a:r>
              <a:rPr lang="sr-Cyrl-RS" b="1" dirty="0" smtClean="0">
                <a:solidFill>
                  <a:schemeClr val="tx2"/>
                </a:solidFill>
              </a:rPr>
              <a:t>тастатури за </a:t>
            </a:r>
            <a:r>
              <a:rPr lang="sr-Cyrl-RS" b="1" smtClean="0">
                <a:solidFill>
                  <a:schemeClr val="tx2"/>
                </a:solidFill>
              </a:rPr>
              <a:t>почетак игре</a:t>
            </a:r>
            <a:endParaRPr lang="en-US" b="1" dirty="0">
              <a:solidFill>
                <a:schemeClr val="tx2"/>
              </a:solidFill>
            </a:endParaRPr>
          </a:p>
          <a:p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avougaonik zaobljenih uglova 29"/>
          <p:cNvSpPr/>
          <p:nvPr/>
        </p:nvSpPr>
        <p:spPr bwMode="auto">
          <a:xfrm>
            <a:off x="71500" y="1988840"/>
            <a:ext cx="360040" cy="2102148"/>
          </a:xfrm>
          <a:prstGeom prst="roundRect">
            <a:avLst>
              <a:gd name="adj" fmla="val 14153"/>
            </a:avLst>
          </a:prstGeom>
          <a:solidFill>
            <a:schemeClr val="accent2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25" name="Grupa 24"/>
          <p:cNvGrpSpPr/>
          <p:nvPr/>
        </p:nvGrpSpPr>
        <p:grpSpPr>
          <a:xfrm>
            <a:off x="251519" y="44333"/>
            <a:ext cx="6302531" cy="1801136"/>
            <a:chOff x="251519" y="44333"/>
            <a:chExt cx="6302531" cy="1801136"/>
          </a:xfrm>
        </p:grpSpPr>
        <p:grpSp>
          <p:nvGrpSpPr>
            <p:cNvPr id="40" name="Grupa 39"/>
            <p:cNvGrpSpPr/>
            <p:nvPr/>
          </p:nvGrpSpPr>
          <p:grpSpPr>
            <a:xfrm>
              <a:off x="251519" y="404664"/>
              <a:ext cx="5445605" cy="1440805"/>
              <a:chOff x="287524" y="404664"/>
              <a:chExt cx="3780420" cy="1440805"/>
            </a:xfrm>
          </p:grpSpPr>
          <p:cxnSp>
            <p:nvCxnSpPr>
              <p:cNvPr id="32" name="Prava linija spajanja sa strelicom 31"/>
              <p:cNvCxnSpPr/>
              <p:nvPr/>
            </p:nvCxnSpPr>
            <p:spPr bwMode="auto">
              <a:xfrm>
                <a:off x="287524" y="404664"/>
                <a:ext cx="0" cy="1440805"/>
              </a:xfrm>
              <a:prstGeom prst="straightConnector1">
                <a:avLst/>
              </a:prstGeom>
              <a:solidFill>
                <a:schemeClr val="accent1"/>
              </a:solidFill>
              <a:ln w="50800" cap="sq" cmpd="sng" algn="ctr">
                <a:solidFill>
                  <a:schemeClr val="tx2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cxnSp>
            <p:nvCxnSpPr>
              <p:cNvPr id="37" name="Prava linija spajanja 36"/>
              <p:cNvCxnSpPr/>
              <p:nvPr/>
            </p:nvCxnSpPr>
            <p:spPr bwMode="auto">
              <a:xfrm>
                <a:off x="287524" y="404664"/>
                <a:ext cx="3780420" cy="0"/>
              </a:xfrm>
              <a:prstGeom prst="line">
                <a:avLst/>
              </a:prstGeom>
              <a:solidFill>
                <a:schemeClr val="accent1"/>
              </a:solidFill>
              <a:ln w="50800" cap="sq" cmpd="sng" algn="ctr">
                <a:solidFill>
                  <a:schemeClr val="tx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sp>
          <p:nvSpPr>
            <p:cNvPr id="38" name="Okvir za tekst 37"/>
            <p:cNvSpPr txBox="1"/>
            <p:nvPr/>
          </p:nvSpPr>
          <p:spPr>
            <a:xfrm>
              <a:off x="251520" y="44333"/>
              <a:ext cx="6302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Cyrl-RS" dirty="0" smtClean="0">
                  <a:solidFill>
                    <a:schemeClr val="tx2"/>
                  </a:solidFill>
                </a:rPr>
                <a:t>Кликните на црвену површину да унесете појмове</a:t>
              </a:r>
              <a:endParaRPr lang="en-US" dirty="0">
                <a:solidFill>
                  <a:schemeClr val="tx2"/>
                </a:solidFill>
              </a:endParaRPr>
            </a:p>
          </p:txBody>
        </p:sp>
      </p:grp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1557146966"/>
              </p:ext>
            </p:extLst>
          </p:nvPr>
        </p:nvGraphicFramePr>
        <p:xfrm>
          <a:off x="107504" y="548680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А1"/>
          <p:cNvSpPr>
            <a:spLocks noChangeArrowheads="1"/>
          </p:cNvSpPr>
          <p:nvPr/>
        </p:nvSpPr>
        <p:spPr bwMode="auto">
          <a:xfrm>
            <a:off x="521550" y="6386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sng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А2"/>
          <p:cNvSpPr>
            <a:spLocks noChangeArrowheads="1"/>
          </p:cNvSpPr>
          <p:nvPr/>
        </p:nvSpPr>
        <p:spPr bwMode="auto">
          <a:xfrm>
            <a:off x="521550" y="1500703"/>
            <a:ext cx="1908175" cy="719137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А3"/>
          <p:cNvSpPr>
            <a:spLocks noChangeArrowheads="1"/>
          </p:cNvSpPr>
          <p:nvPr/>
        </p:nvSpPr>
        <p:spPr bwMode="auto">
          <a:xfrm>
            <a:off x="521550" y="23658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А4"/>
          <p:cNvSpPr>
            <a:spLocks noChangeArrowheads="1"/>
          </p:cNvSpPr>
          <p:nvPr/>
        </p:nvSpPr>
        <p:spPr bwMode="auto">
          <a:xfrm>
            <a:off x="521550" y="32294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А"/>
          <p:cNvSpPr>
            <a:spLocks noChangeArrowheads="1"/>
          </p:cNvSpPr>
          <p:nvPr/>
        </p:nvSpPr>
        <p:spPr bwMode="auto">
          <a:xfrm>
            <a:off x="521550" y="4107378"/>
            <a:ext cx="1908175" cy="863600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hr-HR" sz="28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1"/>
          <p:cNvSpPr>
            <a:spLocks noChangeArrowheads="1"/>
          </p:cNvSpPr>
          <p:nvPr/>
        </p:nvSpPr>
        <p:spPr bwMode="auto">
          <a:xfrm>
            <a:off x="2580538" y="6386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2"/>
          <p:cNvSpPr>
            <a:spLocks noChangeArrowheads="1"/>
          </p:cNvSpPr>
          <p:nvPr/>
        </p:nvSpPr>
        <p:spPr bwMode="auto">
          <a:xfrm>
            <a:off x="2580538" y="15022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Б3"/>
          <p:cNvSpPr>
            <a:spLocks noChangeArrowheads="1"/>
          </p:cNvSpPr>
          <p:nvPr/>
        </p:nvSpPr>
        <p:spPr bwMode="auto">
          <a:xfrm>
            <a:off x="2580538" y="23658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Б4"/>
          <p:cNvSpPr>
            <a:spLocks noChangeArrowheads="1"/>
          </p:cNvSpPr>
          <p:nvPr/>
        </p:nvSpPr>
        <p:spPr bwMode="auto">
          <a:xfrm>
            <a:off x="2580538" y="3231078"/>
            <a:ext cx="1908175" cy="719137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"/>
          <p:cNvSpPr>
            <a:spLocks noChangeArrowheads="1"/>
          </p:cNvSpPr>
          <p:nvPr/>
        </p:nvSpPr>
        <p:spPr bwMode="auto">
          <a:xfrm>
            <a:off x="2580538" y="4107378"/>
            <a:ext cx="1908175" cy="863600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endParaRPr lang="hr-HR" sz="28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В1"/>
          <p:cNvSpPr>
            <a:spLocks noChangeArrowheads="1"/>
          </p:cNvSpPr>
          <p:nvPr/>
        </p:nvSpPr>
        <p:spPr bwMode="auto">
          <a:xfrm>
            <a:off x="4645875" y="6386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В2"/>
          <p:cNvSpPr>
            <a:spLocks noChangeArrowheads="1"/>
          </p:cNvSpPr>
          <p:nvPr/>
        </p:nvSpPr>
        <p:spPr bwMode="auto">
          <a:xfrm>
            <a:off x="4645875" y="15022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В3"/>
          <p:cNvSpPr>
            <a:spLocks noChangeArrowheads="1"/>
          </p:cNvSpPr>
          <p:nvPr/>
        </p:nvSpPr>
        <p:spPr bwMode="auto">
          <a:xfrm>
            <a:off x="4645875" y="23658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В4"/>
          <p:cNvSpPr>
            <a:spLocks noChangeArrowheads="1"/>
          </p:cNvSpPr>
          <p:nvPr/>
        </p:nvSpPr>
        <p:spPr bwMode="auto">
          <a:xfrm>
            <a:off x="4645875" y="3231078"/>
            <a:ext cx="1908175" cy="719137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В"/>
          <p:cNvSpPr>
            <a:spLocks noChangeArrowheads="1"/>
          </p:cNvSpPr>
          <p:nvPr/>
        </p:nvSpPr>
        <p:spPr bwMode="auto">
          <a:xfrm>
            <a:off x="4645875" y="4108965"/>
            <a:ext cx="1908175" cy="863600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hr-HR" sz="28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Г1"/>
          <p:cNvSpPr>
            <a:spLocks noChangeArrowheads="1"/>
          </p:cNvSpPr>
          <p:nvPr/>
        </p:nvSpPr>
        <p:spPr bwMode="auto">
          <a:xfrm>
            <a:off x="6684225" y="6386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Г2"/>
          <p:cNvSpPr>
            <a:spLocks noChangeArrowheads="1"/>
          </p:cNvSpPr>
          <p:nvPr/>
        </p:nvSpPr>
        <p:spPr bwMode="auto">
          <a:xfrm>
            <a:off x="6684225" y="15022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Г3"/>
          <p:cNvSpPr>
            <a:spLocks noChangeArrowheads="1"/>
          </p:cNvSpPr>
          <p:nvPr/>
        </p:nvSpPr>
        <p:spPr bwMode="auto">
          <a:xfrm>
            <a:off x="6684225" y="23658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Г4"/>
          <p:cNvSpPr>
            <a:spLocks noChangeArrowheads="1"/>
          </p:cNvSpPr>
          <p:nvPr/>
        </p:nvSpPr>
        <p:spPr bwMode="auto">
          <a:xfrm>
            <a:off x="6684225" y="3229490"/>
            <a:ext cx="1908175" cy="719138"/>
          </a:xfrm>
          <a:prstGeom prst="rect">
            <a:avLst/>
          </a:prstGeom>
          <a:solidFill>
            <a:schemeClr val="tx2"/>
          </a:solidFill>
          <a:ln w="5715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hr-HR" sz="26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r-HR" sz="26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Г"/>
          <p:cNvSpPr>
            <a:spLocks noChangeArrowheads="1"/>
          </p:cNvSpPr>
          <p:nvPr/>
        </p:nvSpPr>
        <p:spPr bwMode="auto">
          <a:xfrm>
            <a:off x="6684225" y="4108965"/>
            <a:ext cx="1902023" cy="863600"/>
          </a:xfrm>
          <a:prstGeom prst="rect">
            <a:avLst/>
          </a:prstGeom>
          <a:solidFill>
            <a:schemeClr val="tx2"/>
          </a:solidFill>
          <a:ln w="7620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endParaRPr lang="hr-HR" sz="28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Коначно решење" descr="Kugla"/>
          <p:cNvSpPr>
            <a:spLocks noChangeArrowheads="1"/>
          </p:cNvSpPr>
          <p:nvPr/>
        </p:nvSpPr>
        <p:spPr bwMode="auto">
          <a:xfrm>
            <a:off x="521550" y="5102740"/>
            <a:ext cx="8070850" cy="1079500"/>
          </a:xfrm>
          <a:prstGeom prst="rect">
            <a:avLst/>
          </a:prstGeom>
          <a:solidFill>
            <a:schemeClr val="tx2"/>
          </a:solidFill>
          <a:ln w="76200" cap="sq" cmpd="tri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sr-Cyrl-RS" sz="2800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РЕШЕЊЕ</a:t>
            </a:r>
            <a:endParaRPr lang="en-US" sz="2800" b="1" dirty="0">
              <a:solidFill>
                <a:schemeClr val="bg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33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4" grpId="0" animBg="1"/>
    </p:bldLst>
  </p:timing>
</p:sld>
</file>

<file path=ppt/theme/theme1.xml><?xml version="1.0" encoding="utf-8"?>
<a:theme xmlns:a="http://schemas.openxmlformats.org/drawingml/2006/main" name="klett_asocijacije">
  <a:themeElements>
    <a:clrScheme name="Kancelarij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нцелариј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re_asocijacije_i_otkrijmo_slik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re_asocijacije_i_otkrijmo_slik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re_asocijacije_i_otkrijmo_slik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re_asocijacije_i_otkrijmo_slik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re_asocijacije_i_otkrijmo_slik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re_asocijacije_i_otkrijmo_slik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re_asocijacije_i_otkrijmo_sliku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8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тема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Канцелариј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Канцелариј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Igre_asocijacije_i_otkrijmo_sliku</Template>
  <TotalTime>526</TotalTime>
  <Words>106</Words>
  <Application>Microsoft Office PowerPoint</Application>
  <PresentationFormat>On-screen Show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klett_asocijacije</vt:lpstr>
      <vt:lpstr>АСОЦИЈАЦИЈЕ</vt:lpstr>
      <vt:lpstr>PowerPoint Presentation</vt:lpstr>
    </vt:vector>
  </TitlesOfParts>
  <Company>Procesor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Igra asocijacije</dc:title>
  <dc:creator>Compaq</dc:creator>
  <cp:lastModifiedBy>14.oktobar</cp:lastModifiedBy>
  <cp:revision>63</cp:revision>
  <dcterms:created xsi:type="dcterms:W3CDTF">2010-06-22T18:40:35Z</dcterms:created>
  <dcterms:modified xsi:type="dcterms:W3CDTF">2022-01-08T20:01:16Z</dcterms:modified>
</cp:coreProperties>
</file>